
<file path=[Content_Types].xml><?xml version="1.0" encoding="utf-8"?>
<Types xmlns="http://schemas.openxmlformats.org/package/2006/content-types">
  <Default Extension="jpg" ContentType="image/jp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2192000" cy="6858000"/>
  <p:notesSz cx="12192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2" d="100"/>
          <a:sy n="102" d="100"/>
        </p:scale>
        <p:origin x="114" y="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2E333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bg 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2231" y="265175"/>
            <a:ext cx="1155192" cy="649224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686288" y="262127"/>
            <a:ext cx="1231392" cy="557784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5121116" y="384556"/>
            <a:ext cx="1949767" cy="3606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200" b="1" i="0">
                <a:solidFill>
                  <a:srgbClr val="76717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677A8C"/>
                </a:solidFill>
                <a:latin typeface="Arial MT"/>
                <a:cs typeface="Arial MT"/>
              </a:defRPr>
            </a:lvl1pPr>
          </a:lstStyle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pc="-5" dirty="0"/>
              <a:t>#TCCC-CLS-PPT-13</a:t>
            </a:r>
            <a:r>
              <a:rPr spc="-30" dirty="0"/>
              <a:t> </a:t>
            </a:r>
            <a:r>
              <a:rPr spc="-5" dirty="0"/>
              <a:t>30</a:t>
            </a:r>
            <a:r>
              <a:rPr spc="-30" dirty="0"/>
              <a:t> </a:t>
            </a:r>
            <a:r>
              <a:rPr dirty="0"/>
              <a:t>JUN</a:t>
            </a:r>
            <a:r>
              <a:rPr spc="-20" dirty="0"/>
              <a:t> </a:t>
            </a:r>
            <a:r>
              <a:rPr spc="-10" dirty="0"/>
              <a:t>20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2/23/2023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 MT"/>
                <a:cs typeface="Arial MT"/>
              </a:defRPr>
            </a:lvl1pPr>
          </a:lstStyle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200" b="1" i="0">
                <a:solidFill>
                  <a:srgbClr val="76717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0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677A8C"/>
                </a:solidFill>
                <a:latin typeface="Arial MT"/>
                <a:cs typeface="Arial MT"/>
              </a:defRPr>
            </a:lvl1pPr>
          </a:lstStyle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pc="-5" dirty="0"/>
              <a:t>#TCCC-CLS-PPT-13</a:t>
            </a:r>
            <a:r>
              <a:rPr spc="-30" dirty="0"/>
              <a:t> </a:t>
            </a:r>
            <a:r>
              <a:rPr spc="-5" dirty="0"/>
              <a:t>30</a:t>
            </a:r>
            <a:r>
              <a:rPr spc="-30" dirty="0"/>
              <a:t> </a:t>
            </a:r>
            <a:r>
              <a:rPr dirty="0"/>
              <a:t>JUN</a:t>
            </a:r>
            <a:r>
              <a:rPr spc="-20" dirty="0"/>
              <a:t> </a:t>
            </a:r>
            <a:r>
              <a:rPr spc="-10" dirty="0"/>
              <a:t>20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2/23/2023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 MT"/>
                <a:cs typeface="Arial MT"/>
              </a:defRPr>
            </a:lvl1pPr>
          </a:lstStyle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200" b="1" i="0">
                <a:solidFill>
                  <a:srgbClr val="76717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677A8C"/>
                </a:solidFill>
                <a:latin typeface="Arial MT"/>
                <a:cs typeface="Arial MT"/>
              </a:defRPr>
            </a:lvl1pPr>
          </a:lstStyle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pc="-5" dirty="0"/>
              <a:t>#TCCC-CLS-PPT-13</a:t>
            </a:r>
            <a:r>
              <a:rPr spc="-30" dirty="0"/>
              <a:t> </a:t>
            </a:r>
            <a:r>
              <a:rPr spc="-5" dirty="0"/>
              <a:t>30</a:t>
            </a:r>
            <a:r>
              <a:rPr spc="-30" dirty="0"/>
              <a:t> </a:t>
            </a:r>
            <a:r>
              <a:rPr dirty="0"/>
              <a:t>JUN</a:t>
            </a:r>
            <a:r>
              <a:rPr spc="-20" dirty="0"/>
              <a:t> </a:t>
            </a:r>
            <a:r>
              <a:rPr spc="-10" dirty="0"/>
              <a:t>20</a:t>
            </a: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2/23/2023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 MT"/>
                <a:cs typeface="Arial MT"/>
              </a:defRPr>
            </a:lvl1pPr>
          </a:lstStyle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200" b="1" i="0">
                <a:solidFill>
                  <a:srgbClr val="76717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677A8C"/>
                </a:solidFill>
                <a:latin typeface="Arial MT"/>
                <a:cs typeface="Arial MT"/>
              </a:defRPr>
            </a:lvl1pPr>
          </a:lstStyle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pc="-5" dirty="0"/>
              <a:t>#TCCC-CLS-PPT-13</a:t>
            </a:r>
            <a:r>
              <a:rPr spc="-30" dirty="0"/>
              <a:t> </a:t>
            </a:r>
            <a:r>
              <a:rPr spc="-5" dirty="0"/>
              <a:t>30</a:t>
            </a:r>
            <a:r>
              <a:rPr spc="-30" dirty="0"/>
              <a:t> </a:t>
            </a:r>
            <a:r>
              <a:rPr dirty="0"/>
              <a:t>JUN</a:t>
            </a:r>
            <a:r>
              <a:rPr spc="-20" dirty="0"/>
              <a:t> </a:t>
            </a:r>
            <a:r>
              <a:rPr spc="-10" dirty="0"/>
              <a:t>20</a:t>
            </a: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2/23/2023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 MT"/>
                <a:cs typeface="Arial MT"/>
              </a:defRPr>
            </a:lvl1pPr>
          </a:lstStyle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1234474" y="305153"/>
            <a:ext cx="389255" cy="362585"/>
          </a:xfrm>
          <a:custGeom>
            <a:avLst/>
            <a:gdLst/>
            <a:ahLst/>
            <a:cxnLst/>
            <a:rect l="l" t="t" r="r" b="b"/>
            <a:pathLst>
              <a:path w="389254" h="362584">
                <a:moveTo>
                  <a:pt x="255315" y="0"/>
                </a:moveTo>
                <a:lnTo>
                  <a:pt x="133697" y="0"/>
                </a:lnTo>
                <a:lnTo>
                  <a:pt x="0" y="358962"/>
                </a:lnTo>
                <a:lnTo>
                  <a:pt x="113197" y="358962"/>
                </a:lnTo>
                <a:lnTo>
                  <a:pt x="121811" y="330001"/>
                </a:lnTo>
                <a:lnTo>
                  <a:pt x="126095" y="316285"/>
                </a:lnTo>
                <a:lnTo>
                  <a:pt x="130891" y="303486"/>
                </a:lnTo>
                <a:lnTo>
                  <a:pt x="255502" y="303486"/>
                </a:lnTo>
                <a:lnTo>
                  <a:pt x="260103" y="318171"/>
                </a:lnTo>
                <a:lnTo>
                  <a:pt x="264105" y="332856"/>
                </a:lnTo>
                <a:lnTo>
                  <a:pt x="268545" y="347540"/>
                </a:lnTo>
                <a:lnTo>
                  <a:pt x="274460" y="362225"/>
                </a:lnTo>
                <a:lnTo>
                  <a:pt x="389144" y="362225"/>
                </a:lnTo>
                <a:lnTo>
                  <a:pt x="255315" y="0"/>
                </a:lnTo>
                <a:close/>
              </a:path>
            </a:pathLst>
          </a:custGeom>
          <a:solidFill>
            <a:srgbClr val="4E6E8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11304408" y="367155"/>
            <a:ext cx="234950" cy="219710"/>
          </a:xfrm>
          <a:custGeom>
            <a:avLst/>
            <a:gdLst/>
            <a:ahLst/>
            <a:cxnLst/>
            <a:rect l="l" t="t" r="r" b="b"/>
            <a:pathLst>
              <a:path w="234950" h="219709">
                <a:moveTo>
                  <a:pt x="64794" y="0"/>
                </a:moveTo>
                <a:lnTo>
                  <a:pt x="0" y="191719"/>
                </a:lnTo>
                <a:lnTo>
                  <a:pt x="117416" y="219276"/>
                </a:lnTo>
                <a:lnTo>
                  <a:pt x="234746" y="204501"/>
                </a:lnTo>
                <a:lnTo>
                  <a:pt x="203808" y="38591"/>
                </a:lnTo>
                <a:lnTo>
                  <a:pt x="6479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10790835" y="783221"/>
            <a:ext cx="996950" cy="60325"/>
          </a:xfrm>
          <a:custGeom>
            <a:avLst/>
            <a:gdLst/>
            <a:ahLst/>
            <a:cxnLst/>
            <a:rect l="l" t="t" r="r" b="b"/>
            <a:pathLst>
              <a:path w="996950" h="60325">
                <a:moveTo>
                  <a:pt x="46418" y="20345"/>
                </a:moveTo>
                <a:lnTo>
                  <a:pt x="43903" y="13347"/>
                </a:lnTo>
                <a:lnTo>
                  <a:pt x="39255" y="8712"/>
                </a:lnTo>
                <a:lnTo>
                  <a:pt x="39255" y="21983"/>
                </a:lnTo>
                <a:lnTo>
                  <a:pt x="39255" y="37312"/>
                </a:lnTo>
                <a:lnTo>
                  <a:pt x="37223" y="43180"/>
                </a:lnTo>
                <a:lnTo>
                  <a:pt x="29108" y="51092"/>
                </a:lnTo>
                <a:lnTo>
                  <a:pt x="23050" y="53073"/>
                </a:lnTo>
                <a:lnTo>
                  <a:pt x="6756" y="53073"/>
                </a:lnTo>
                <a:lnTo>
                  <a:pt x="6756" y="6680"/>
                </a:lnTo>
                <a:lnTo>
                  <a:pt x="24079" y="6680"/>
                </a:lnTo>
                <a:lnTo>
                  <a:pt x="29743" y="8597"/>
                </a:lnTo>
                <a:lnTo>
                  <a:pt x="37350" y="16281"/>
                </a:lnTo>
                <a:lnTo>
                  <a:pt x="39255" y="21983"/>
                </a:lnTo>
                <a:lnTo>
                  <a:pt x="39255" y="8712"/>
                </a:lnTo>
                <a:lnTo>
                  <a:pt x="37223" y="6680"/>
                </a:lnTo>
                <a:lnTo>
                  <a:pt x="33883" y="3340"/>
                </a:lnTo>
                <a:lnTo>
                  <a:pt x="26860" y="838"/>
                </a:lnTo>
                <a:lnTo>
                  <a:pt x="0" y="838"/>
                </a:lnTo>
                <a:lnTo>
                  <a:pt x="0" y="58915"/>
                </a:lnTo>
                <a:lnTo>
                  <a:pt x="25882" y="58915"/>
                </a:lnTo>
                <a:lnTo>
                  <a:pt x="33388" y="56375"/>
                </a:lnTo>
                <a:lnTo>
                  <a:pt x="36779" y="53073"/>
                </a:lnTo>
                <a:lnTo>
                  <a:pt x="43802" y="46240"/>
                </a:lnTo>
                <a:lnTo>
                  <a:pt x="46418" y="38912"/>
                </a:lnTo>
                <a:lnTo>
                  <a:pt x="46418" y="20345"/>
                </a:lnTo>
                <a:close/>
              </a:path>
              <a:path w="996950" h="60325">
                <a:moveTo>
                  <a:pt x="91795" y="838"/>
                </a:moveTo>
                <a:lnTo>
                  <a:pt x="59372" y="838"/>
                </a:lnTo>
                <a:lnTo>
                  <a:pt x="59372" y="58915"/>
                </a:lnTo>
                <a:lnTo>
                  <a:pt x="91795" y="58915"/>
                </a:lnTo>
                <a:lnTo>
                  <a:pt x="91795" y="52870"/>
                </a:lnTo>
                <a:lnTo>
                  <a:pt x="66141" y="52870"/>
                </a:lnTo>
                <a:lnTo>
                  <a:pt x="66141" y="31508"/>
                </a:lnTo>
                <a:lnTo>
                  <a:pt x="90246" y="31508"/>
                </a:lnTo>
                <a:lnTo>
                  <a:pt x="90246" y="25552"/>
                </a:lnTo>
                <a:lnTo>
                  <a:pt x="66141" y="25552"/>
                </a:lnTo>
                <a:lnTo>
                  <a:pt x="66141" y="6832"/>
                </a:lnTo>
                <a:lnTo>
                  <a:pt x="91795" y="6832"/>
                </a:lnTo>
                <a:lnTo>
                  <a:pt x="91795" y="838"/>
                </a:lnTo>
                <a:close/>
              </a:path>
              <a:path w="996950" h="60325">
                <a:moveTo>
                  <a:pt x="137096" y="838"/>
                </a:moveTo>
                <a:lnTo>
                  <a:pt x="104686" y="838"/>
                </a:lnTo>
                <a:lnTo>
                  <a:pt x="104686" y="58915"/>
                </a:lnTo>
                <a:lnTo>
                  <a:pt x="111442" y="58915"/>
                </a:lnTo>
                <a:lnTo>
                  <a:pt x="111442" y="34086"/>
                </a:lnTo>
                <a:lnTo>
                  <a:pt x="135547" y="34086"/>
                </a:lnTo>
                <a:lnTo>
                  <a:pt x="135547" y="28092"/>
                </a:lnTo>
                <a:lnTo>
                  <a:pt x="111442" y="28092"/>
                </a:lnTo>
                <a:lnTo>
                  <a:pt x="111442" y="6832"/>
                </a:lnTo>
                <a:lnTo>
                  <a:pt x="137096" y="6832"/>
                </a:lnTo>
                <a:lnTo>
                  <a:pt x="137096" y="838"/>
                </a:lnTo>
                <a:close/>
              </a:path>
              <a:path w="996950" h="60325">
                <a:moveTo>
                  <a:pt x="179146" y="838"/>
                </a:moveTo>
                <a:lnTo>
                  <a:pt x="146723" y="838"/>
                </a:lnTo>
                <a:lnTo>
                  <a:pt x="146723" y="58915"/>
                </a:lnTo>
                <a:lnTo>
                  <a:pt x="179146" y="58915"/>
                </a:lnTo>
                <a:lnTo>
                  <a:pt x="179146" y="52870"/>
                </a:lnTo>
                <a:lnTo>
                  <a:pt x="153492" y="52870"/>
                </a:lnTo>
                <a:lnTo>
                  <a:pt x="153492" y="31508"/>
                </a:lnTo>
                <a:lnTo>
                  <a:pt x="177584" y="31508"/>
                </a:lnTo>
                <a:lnTo>
                  <a:pt x="177584" y="25552"/>
                </a:lnTo>
                <a:lnTo>
                  <a:pt x="153492" y="25552"/>
                </a:lnTo>
                <a:lnTo>
                  <a:pt x="153492" y="6832"/>
                </a:lnTo>
                <a:lnTo>
                  <a:pt x="179146" y="6832"/>
                </a:lnTo>
                <a:lnTo>
                  <a:pt x="179146" y="838"/>
                </a:lnTo>
                <a:close/>
              </a:path>
              <a:path w="996950" h="60325">
                <a:moveTo>
                  <a:pt x="237451" y="838"/>
                </a:moveTo>
                <a:lnTo>
                  <a:pt x="231127" y="838"/>
                </a:lnTo>
                <a:lnTo>
                  <a:pt x="231076" y="35839"/>
                </a:lnTo>
                <a:lnTo>
                  <a:pt x="231686" y="49377"/>
                </a:lnTo>
                <a:lnTo>
                  <a:pt x="231368" y="49377"/>
                </a:lnTo>
                <a:lnTo>
                  <a:pt x="199669" y="838"/>
                </a:lnTo>
                <a:lnTo>
                  <a:pt x="192024" y="838"/>
                </a:lnTo>
                <a:lnTo>
                  <a:pt x="192024" y="58915"/>
                </a:lnTo>
                <a:lnTo>
                  <a:pt x="198272" y="58915"/>
                </a:lnTo>
                <a:lnTo>
                  <a:pt x="198272" y="21132"/>
                </a:lnTo>
                <a:lnTo>
                  <a:pt x="198056" y="15887"/>
                </a:lnTo>
                <a:lnTo>
                  <a:pt x="197637" y="10172"/>
                </a:lnTo>
                <a:lnTo>
                  <a:pt x="197954" y="10172"/>
                </a:lnTo>
                <a:lnTo>
                  <a:pt x="229743" y="58915"/>
                </a:lnTo>
                <a:lnTo>
                  <a:pt x="237451" y="58915"/>
                </a:lnTo>
                <a:lnTo>
                  <a:pt x="237451" y="838"/>
                </a:lnTo>
                <a:close/>
              </a:path>
              <a:path w="996950" h="60325">
                <a:moveTo>
                  <a:pt x="286258" y="39484"/>
                </a:moveTo>
                <a:lnTo>
                  <a:pt x="285102" y="36258"/>
                </a:lnTo>
                <a:lnTo>
                  <a:pt x="280517" y="31280"/>
                </a:lnTo>
                <a:lnTo>
                  <a:pt x="276326" y="28956"/>
                </a:lnTo>
                <a:lnTo>
                  <a:pt x="266598" y="25476"/>
                </a:lnTo>
                <a:lnTo>
                  <a:pt x="263893" y="24295"/>
                </a:lnTo>
                <a:lnTo>
                  <a:pt x="260362" y="22148"/>
                </a:lnTo>
                <a:lnTo>
                  <a:pt x="259118" y="20980"/>
                </a:lnTo>
                <a:lnTo>
                  <a:pt x="257632" y="18402"/>
                </a:lnTo>
                <a:lnTo>
                  <a:pt x="257263" y="16751"/>
                </a:lnTo>
                <a:lnTo>
                  <a:pt x="257263" y="12014"/>
                </a:lnTo>
                <a:lnTo>
                  <a:pt x="258267" y="9880"/>
                </a:lnTo>
                <a:lnTo>
                  <a:pt x="262293" y="6807"/>
                </a:lnTo>
                <a:lnTo>
                  <a:pt x="265099" y="6045"/>
                </a:lnTo>
                <a:lnTo>
                  <a:pt x="273202" y="6045"/>
                </a:lnTo>
                <a:lnTo>
                  <a:pt x="277876" y="7048"/>
                </a:lnTo>
                <a:lnTo>
                  <a:pt x="282676" y="9067"/>
                </a:lnTo>
                <a:lnTo>
                  <a:pt x="284784" y="3187"/>
                </a:lnTo>
                <a:lnTo>
                  <a:pt x="279933" y="1066"/>
                </a:lnTo>
                <a:lnTo>
                  <a:pt x="274612" y="0"/>
                </a:lnTo>
                <a:lnTo>
                  <a:pt x="263296" y="0"/>
                </a:lnTo>
                <a:lnTo>
                  <a:pt x="258838" y="1333"/>
                </a:lnTo>
                <a:lnTo>
                  <a:pt x="252107" y="6629"/>
                </a:lnTo>
                <a:lnTo>
                  <a:pt x="250418" y="10185"/>
                </a:lnTo>
                <a:lnTo>
                  <a:pt x="250418" y="18923"/>
                </a:lnTo>
                <a:lnTo>
                  <a:pt x="251574" y="22377"/>
                </a:lnTo>
                <a:lnTo>
                  <a:pt x="256222" y="27673"/>
                </a:lnTo>
                <a:lnTo>
                  <a:pt x="260083" y="29972"/>
                </a:lnTo>
                <a:lnTo>
                  <a:pt x="269367" y="33274"/>
                </a:lnTo>
                <a:lnTo>
                  <a:pt x="272249" y="34505"/>
                </a:lnTo>
                <a:lnTo>
                  <a:pt x="276034" y="36677"/>
                </a:lnTo>
                <a:lnTo>
                  <a:pt x="277393" y="37871"/>
                </a:lnTo>
                <a:lnTo>
                  <a:pt x="279006" y="40436"/>
                </a:lnTo>
                <a:lnTo>
                  <a:pt x="279412" y="42087"/>
                </a:lnTo>
                <a:lnTo>
                  <a:pt x="279412" y="47142"/>
                </a:lnTo>
                <a:lnTo>
                  <a:pt x="278269" y="49517"/>
                </a:lnTo>
                <a:lnTo>
                  <a:pt x="273710" y="52933"/>
                </a:lnTo>
                <a:lnTo>
                  <a:pt x="270319" y="53784"/>
                </a:lnTo>
                <a:lnTo>
                  <a:pt x="263055" y="53784"/>
                </a:lnTo>
                <a:lnTo>
                  <a:pt x="260273" y="53505"/>
                </a:lnTo>
                <a:lnTo>
                  <a:pt x="254647" y="52336"/>
                </a:lnTo>
                <a:lnTo>
                  <a:pt x="252044" y="51536"/>
                </a:lnTo>
                <a:lnTo>
                  <a:pt x="249656" y="50533"/>
                </a:lnTo>
                <a:lnTo>
                  <a:pt x="249656" y="57048"/>
                </a:lnTo>
                <a:lnTo>
                  <a:pt x="253377" y="58826"/>
                </a:lnTo>
                <a:lnTo>
                  <a:pt x="258673" y="59715"/>
                </a:lnTo>
                <a:lnTo>
                  <a:pt x="271932" y="59715"/>
                </a:lnTo>
                <a:lnTo>
                  <a:pt x="276974" y="58280"/>
                </a:lnTo>
                <a:lnTo>
                  <a:pt x="284403" y="52552"/>
                </a:lnTo>
                <a:lnTo>
                  <a:pt x="286258" y="48577"/>
                </a:lnTo>
                <a:lnTo>
                  <a:pt x="286258" y="43459"/>
                </a:lnTo>
                <a:lnTo>
                  <a:pt x="286258" y="39484"/>
                </a:lnTo>
                <a:close/>
              </a:path>
              <a:path w="996950" h="60325">
                <a:moveTo>
                  <a:pt x="330568" y="838"/>
                </a:moveTo>
                <a:lnTo>
                  <a:pt x="298145" y="838"/>
                </a:lnTo>
                <a:lnTo>
                  <a:pt x="298145" y="58915"/>
                </a:lnTo>
                <a:lnTo>
                  <a:pt x="330568" y="58915"/>
                </a:lnTo>
                <a:lnTo>
                  <a:pt x="330568" y="52870"/>
                </a:lnTo>
                <a:lnTo>
                  <a:pt x="304914" y="52870"/>
                </a:lnTo>
                <a:lnTo>
                  <a:pt x="304914" y="31508"/>
                </a:lnTo>
                <a:lnTo>
                  <a:pt x="329018" y="31508"/>
                </a:lnTo>
                <a:lnTo>
                  <a:pt x="329018" y="25552"/>
                </a:lnTo>
                <a:lnTo>
                  <a:pt x="304914" y="25552"/>
                </a:lnTo>
                <a:lnTo>
                  <a:pt x="304914" y="6832"/>
                </a:lnTo>
                <a:lnTo>
                  <a:pt x="330568" y="6832"/>
                </a:lnTo>
                <a:lnTo>
                  <a:pt x="330568" y="838"/>
                </a:lnTo>
                <a:close/>
              </a:path>
              <a:path w="996950" h="60325">
                <a:moveTo>
                  <a:pt x="408762" y="838"/>
                </a:moveTo>
                <a:lnTo>
                  <a:pt x="402005" y="838"/>
                </a:lnTo>
                <a:lnTo>
                  <a:pt x="402005" y="25552"/>
                </a:lnTo>
                <a:lnTo>
                  <a:pt x="371373" y="25552"/>
                </a:lnTo>
                <a:lnTo>
                  <a:pt x="371373" y="838"/>
                </a:lnTo>
                <a:lnTo>
                  <a:pt x="364617" y="838"/>
                </a:lnTo>
                <a:lnTo>
                  <a:pt x="364617" y="58915"/>
                </a:lnTo>
                <a:lnTo>
                  <a:pt x="371373" y="58915"/>
                </a:lnTo>
                <a:lnTo>
                  <a:pt x="371373" y="31584"/>
                </a:lnTo>
                <a:lnTo>
                  <a:pt x="402005" y="31584"/>
                </a:lnTo>
                <a:lnTo>
                  <a:pt x="402005" y="58915"/>
                </a:lnTo>
                <a:lnTo>
                  <a:pt x="408762" y="58915"/>
                </a:lnTo>
                <a:lnTo>
                  <a:pt x="408762" y="838"/>
                </a:lnTo>
                <a:close/>
              </a:path>
              <a:path w="996950" h="60325">
                <a:moveTo>
                  <a:pt x="457123" y="838"/>
                </a:moveTo>
                <a:lnTo>
                  <a:pt x="424713" y="838"/>
                </a:lnTo>
                <a:lnTo>
                  <a:pt x="424713" y="58915"/>
                </a:lnTo>
                <a:lnTo>
                  <a:pt x="457123" y="58915"/>
                </a:lnTo>
                <a:lnTo>
                  <a:pt x="457123" y="52870"/>
                </a:lnTo>
                <a:lnTo>
                  <a:pt x="431469" y="52870"/>
                </a:lnTo>
                <a:lnTo>
                  <a:pt x="431469" y="31508"/>
                </a:lnTo>
                <a:lnTo>
                  <a:pt x="455574" y="31508"/>
                </a:lnTo>
                <a:lnTo>
                  <a:pt x="455574" y="25552"/>
                </a:lnTo>
                <a:lnTo>
                  <a:pt x="431469" y="25552"/>
                </a:lnTo>
                <a:lnTo>
                  <a:pt x="431469" y="6832"/>
                </a:lnTo>
                <a:lnTo>
                  <a:pt x="457123" y="6832"/>
                </a:lnTo>
                <a:lnTo>
                  <a:pt x="457123" y="838"/>
                </a:lnTo>
                <a:close/>
              </a:path>
              <a:path w="996950" h="60325">
                <a:moveTo>
                  <a:pt x="513575" y="58915"/>
                </a:moveTo>
                <a:lnTo>
                  <a:pt x="506323" y="40436"/>
                </a:lnTo>
                <a:lnTo>
                  <a:pt x="503936" y="34366"/>
                </a:lnTo>
                <a:lnTo>
                  <a:pt x="497217" y="17233"/>
                </a:lnTo>
                <a:lnTo>
                  <a:pt x="497217" y="34366"/>
                </a:lnTo>
                <a:lnTo>
                  <a:pt x="478409" y="34366"/>
                </a:lnTo>
                <a:lnTo>
                  <a:pt x="485254" y="16370"/>
                </a:lnTo>
                <a:lnTo>
                  <a:pt x="486333" y="13322"/>
                </a:lnTo>
                <a:lnTo>
                  <a:pt x="487172" y="10528"/>
                </a:lnTo>
                <a:lnTo>
                  <a:pt x="487756" y="7988"/>
                </a:lnTo>
                <a:lnTo>
                  <a:pt x="488683" y="11303"/>
                </a:lnTo>
                <a:lnTo>
                  <a:pt x="489585" y="14097"/>
                </a:lnTo>
                <a:lnTo>
                  <a:pt x="490461" y="16370"/>
                </a:lnTo>
                <a:lnTo>
                  <a:pt x="497217" y="34366"/>
                </a:lnTo>
                <a:lnTo>
                  <a:pt x="497217" y="17233"/>
                </a:lnTo>
                <a:lnTo>
                  <a:pt x="493598" y="7988"/>
                </a:lnTo>
                <a:lnTo>
                  <a:pt x="490702" y="596"/>
                </a:lnTo>
                <a:lnTo>
                  <a:pt x="485013" y="596"/>
                </a:lnTo>
                <a:lnTo>
                  <a:pt x="462026" y="58915"/>
                </a:lnTo>
                <a:lnTo>
                  <a:pt x="468858" y="58915"/>
                </a:lnTo>
                <a:lnTo>
                  <a:pt x="476021" y="40436"/>
                </a:lnTo>
                <a:lnTo>
                  <a:pt x="499325" y="40436"/>
                </a:lnTo>
                <a:lnTo>
                  <a:pt x="506564" y="58915"/>
                </a:lnTo>
                <a:lnTo>
                  <a:pt x="513575" y="58915"/>
                </a:lnTo>
                <a:close/>
              </a:path>
              <a:path w="996950" h="60325">
                <a:moveTo>
                  <a:pt x="553986" y="52793"/>
                </a:moveTo>
                <a:lnTo>
                  <a:pt x="528320" y="52793"/>
                </a:lnTo>
                <a:lnTo>
                  <a:pt x="528320" y="838"/>
                </a:lnTo>
                <a:lnTo>
                  <a:pt x="521563" y="838"/>
                </a:lnTo>
                <a:lnTo>
                  <a:pt x="521563" y="58915"/>
                </a:lnTo>
                <a:lnTo>
                  <a:pt x="553986" y="58915"/>
                </a:lnTo>
                <a:lnTo>
                  <a:pt x="553986" y="52793"/>
                </a:lnTo>
                <a:close/>
              </a:path>
              <a:path w="996950" h="60325">
                <a:moveTo>
                  <a:pt x="600163" y="838"/>
                </a:moveTo>
                <a:lnTo>
                  <a:pt x="556564" y="838"/>
                </a:lnTo>
                <a:lnTo>
                  <a:pt x="556564" y="6832"/>
                </a:lnTo>
                <a:lnTo>
                  <a:pt x="574979" y="6832"/>
                </a:lnTo>
                <a:lnTo>
                  <a:pt x="574979" y="58915"/>
                </a:lnTo>
                <a:lnTo>
                  <a:pt x="581748" y="58915"/>
                </a:lnTo>
                <a:lnTo>
                  <a:pt x="581748" y="6832"/>
                </a:lnTo>
                <a:lnTo>
                  <a:pt x="600163" y="6832"/>
                </a:lnTo>
                <a:lnTo>
                  <a:pt x="600163" y="838"/>
                </a:lnTo>
                <a:close/>
              </a:path>
              <a:path w="996950" h="60325">
                <a:moveTo>
                  <a:pt x="653059" y="838"/>
                </a:moveTo>
                <a:lnTo>
                  <a:pt x="646303" y="838"/>
                </a:lnTo>
                <a:lnTo>
                  <a:pt x="646303" y="25552"/>
                </a:lnTo>
                <a:lnTo>
                  <a:pt x="615670" y="25552"/>
                </a:lnTo>
                <a:lnTo>
                  <a:pt x="615670" y="838"/>
                </a:lnTo>
                <a:lnTo>
                  <a:pt x="608914" y="838"/>
                </a:lnTo>
                <a:lnTo>
                  <a:pt x="608914" y="58915"/>
                </a:lnTo>
                <a:lnTo>
                  <a:pt x="615670" y="58915"/>
                </a:lnTo>
                <a:lnTo>
                  <a:pt x="615670" y="31584"/>
                </a:lnTo>
                <a:lnTo>
                  <a:pt x="646303" y="31584"/>
                </a:lnTo>
                <a:lnTo>
                  <a:pt x="646303" y="58915"/>
                </a:lnTo>
                <a:lnTo>
                  <a:pt x="653059" y="58915"/>
                </a:lnTo>
                <a:lnTo>
                  <a:pt x="653059" y="838"/>
                </a:lnTo>
                <a:close/>
              </a:path>
              <a:path w="996950" h="60325">
                <a:moveTo>
                  <a:pt x="733729" y="58915"/>
                </a:moveTo>
                <a:lnTo>
                  <a:pt x="726478" y="40436"/>
                </a:lnTo>
                <a:lnTo>
                  <a:pt x="724090" y="34366"/>
                </a:lnTo>
                <a:lnTo>
                  <a:pt x="717372" y="17233"/>
                </a:lnTo>
                <a:lnTo>
                  <a:pt x="717372" y="34366"/>
                </a:lnTo>
                <a:lnTo>
                  <a:pt x="698563" y="34366"/>
                </a:lnTo>
                <a:lnTo>
                  <a:pt x="705408" y="16370"/>
                </a:lnTo>
                <a:lnTo>
                  <a:pt x="706488" y="13322"/>
                </a:lnTo>
                <a:lnTo>
                  <a:pt x="707326" y="10528"/>
                </a:lnTo>
                <a:lnTo>
                  <a:pt x="707910" y="7988"/>
                </a:lnTo>
                <a:lnTo>
                  <a:pt x="708837" y="11303"/>
                </a:lnTo>
                <a:lnTo>
                  <a:pt x="709739" y="14097"/>
                </a:lnTo>
                <a:lnTo>
                  <a:pt x="710615" y="16370"/>
                </a:lnTo>
                <a:lnTo>
                  <a:pt x="717372" y="34366"/>
                </a:lnTo>
                <a:lnTo>
                  <a:pt x="717372" y="17233"/>
                </a:lnTo>
                <a:lnTo>
                  <a:pt x="713752" y="7988"/>
                </a:lnTo>
                <a:lnTo>
                  <a:pt x="710857" y="596"/>
                </a:lnTo>
                <a:lnTo>
                  <a:pt x="705167" y="596"/>
                </a:lnTo>
                <a:lnTo>
                  <a:pt x="682180" y="58915"/>
                </a:lnTo>
                <a:lnTo>
                  <a:pt x="689013" y="58915"/>
                </a:lnTo>
                <a:lnTo>
                  <a:pt x="696175" y="40436"/>
                </a:lnTo>
                <a:lnTo>
                  <a:pt x="719480" y="40436"/>
                </a:lnTo>
                <a:lnTo>
                  <a:pt x="726719" y="58915"/>
                </a:lnTo>
                <a:lnTo>
                  <a:pt x="733729" y="58915"/>
                </a:lnTo>
                <a:close/>
              </a:path>
              <a:path w="996950" h="60325">
                <a:moveTo>
                  <a:pt x="787057" y="28486"/>
                </a:moveTo>
                <a:lnTo>
                  <a:pt x="767295" y="28486"/>
                </a:lnTo>
                <a:lnTo>
                  <a:pt x="767295" y="34518"/>
                </a:lnTo>
                <a:lnTo>
                  <a:pt x="780300" y="34518"/>
                </a:lnTo>
                <a:lnTo>
                  <a:pt x="780300" y="52400"/>
                </a:lnTo>
                <a:lnTo>
                  <a:pt x="776452" y="53327"/>
                </a:lnTo>
                <a:lnTo>
                  <a:pt x="772515" y="53784"/>
                </a:lnTo>
                <a:lnTo>
                  <a:pt x="761060" y="53784"/>
                </a:lnTo>
                <a:lnTo>
                  <a:pt x="755434" y="51765"/>
                </a:lnTo>
                <a:lnTo>
                  <a:pt x="747776" y="43662"/>
                </a:lnTo>
                <a:lnTo>
                  <a:pt x="745858" y="37719"/>
                </a:lnTo>
                <a:lnTo>
                  <a:pt x="745858" y="22415"/>
                </a:lnTo>
                <a:lnTo>
                  <a:pt x="747839" y="16573"/>
                </a:lnTo>
                <a:lnTo>
                  <a:pt x="755802" y="8153"/>
                </a:lnTo>
                <a:lnTo>
                  <a:pt x="761326" y="6045"/>
                </a:lnTo>
                <a:lnTo>
                  <a:pt x="773264" y="6045"/>
                </a:lnTo>
                <a:lnTo>
                  <a:pt x="778306" y="7150"/>
                </a:lnTo>
                <a:lnTo>
                  <a:pt x="783564" y="9385"/>
                </a:lnTo>
                <a:lnTo>
                  <a:pt x="786193" y="3416"/>
                </a:lnTo>
                <a:lnTo>
                  <a:pt x="780834" y="1143"/>
                </a:lnTo>
                <a:lnTo>
                  <a:pt x="775055" y="0"/>
                </a:lnTo>
                <a:lnTo>
                  <a:pt x="762723" y="0"/>
                </a:lnTo>
                <a:lnTo>
                  <a:pt x="738695" y="23837"/>
                </a:lnTo>
                <a:lnTo>
                  <a:pt x="738695" y="39306"/>
                </a:lnTo>
                <a:lnTo>
                  <a:pt x="741146" y="46634"/>
                </a:lnTo>
                <a:lnTo>
                  <a:pt x="750963" y="57099"/>
                </a:lnTo>
                <a:lnTo>
                  <a:pt x="757809" y="59715"/>
                </a:lnTo>
                <a:lnTo>
                  <a:pt x="770801" y="59715"/>
                </a:lnTo>
                <a:lnTo>
                  <a:pt x="774496" y="59461"/>
                </a:lnTo>
                <a:lnTo>
                  <a:pt x="780859" y="58445"/>
                </a:lnTo>
                <a:lnTo>
                  <a:pt x="783983" y="57708"/>
                </a:lnTo>
                <a:lnTo>
                  <a:pt x="787057" y="56730"/>
                </a:lnTo>
                <a:lnTo>
                  <a:pt x="787057" y="28486"/>
                </a:lnTo>
                <a:close/>
              </a:path>
              <a:path w="996950" h="60325">
                <a:moveTo>
                  <a:pt x="833437" y="838"/>
                </a:moveTo>
                <a:lnTo>
                  <a:pt x="801027" y="838"/>
                </a:lnTo>
                <a:lnTo>
                  <a:pt x="801027" y="58915"/>
                </a:lnTo>
                <a:lnTo>
                  <a:pt x="833437" y="58915"/>
                </a:lnTo>
                <a:lnTo>
                  <a:pt x="833437" y="52870"/>
                </a:lnTo>
                <a:lnTo>
                  <a:pt x="807783" y="52870"/>
                </a:lnTo>
                <a:lnTo>
                  <a:pt x="807783" y="31508"/>
                </a:lnTo>
                <a:lnTo>
                  <a:pt x="831888" y="31508"/>
                </a:lnTo>
                <a:lnTo>
                  <a:pt x="831888" y="25552"/>
                </a:lnTo>
                <a:lnTo>
                  <a:pt x="807783" y="25552"/>
                </a:lnTo>
                <a:lnTo>
                  <a:pt x="807783" y="6832"/>
                </a:lnTo>
                <a:lnTo>
                  <a:pt x="833437" y="6832"/>
                </a:lnTo>
                <a:lnTo>
                  <a:pt x="833437" y="838"/>
                </a:lnTo>
                <a:close/>
              </a:path>
              <a:path w="996950" h="60325">
                <a:moveTo>
                  <a:pt x="891743" y="838"/>
                </a:moveTo>
                <a:lnTo>
                  <a:pt x="885431" y="838"/>
                </a:lnTo>
                <a:lnTo>
                  <a:pt x="885367" y="35839"/>
                </a:lnTo>
                <a:lnTo>
                  <a:pt x="885977" y="49377"/>
                </a:lnTo>
                <a:lnTo>
                  <a:pt x="885659" y="49377"/>
                </a:lnTo>
                <a:lnTo>
                  <a:pt x="853960" y="838"/>
                </a:lnTo>
                <a:lnTo>
                  <a:pt x="846328" y="838"/>
                </a:lnTo>
                <a:lnTo>
                  <a:pt x="846328" y="58915"/>
                </a:lnTo>
                <a:lnTo>
                  <a:pt x="852576" y="58915"/>
                </a:lnTo>
                <a:lnTo>
                  <a:pt x="852576" y="21132"/>
                </a:lnTo>
                <a:lnTo>
                  <a:pt x="852360" y="15887"/>
                </a:lnTo>
                <a:lnTo>
                  <a:pt x="851928" y="10172"/>
                </a:lnTo>
                <a:lnTo>
                  <a:pt x="852258" y="10172"/>
                </a:lnTo>
                <a:lnTo>
                  <a:pt x="884034" y="58915"/>
                </a:lnTo>
                <a:lnTo>
                  <a:pt x="891743" y="58915"/>
                </a:lnTo>
                <a:lnTo>
                  <a:pt x="891743" y="838"/>
                </a:lnTo>
                <a:close/>
              </a:path>
              <a:path w="996950" h="60325">
                <a:moveTo>
                  <a:pt x="948702" y="3340"/>
                </a:moveTo>
                <a:lnTo>
                  <a:pt x="944143" y="1117"/>
                </a:lnTo>
                <a:lnTo>
                  <a:pt x="938822" y="12"/>
                </a:lnTo>
                <a:lnTo>
                  <a:pt x="926985" y="12"/>
                </a:lnTo>
                <a:lnTo>
                  <a:pt x="904709" y="23812"/>
                </a:lnTo>
                <a:lnTo>
                  <a:pt x="904709" y="39357"/>
                </a:lnTo>
                <a:lnTo>
                  <a:pt x="907046" y="46736"/>
                </a:lnTo>
                <a:lnTo>
                  <a:pt x="916355" y="57111"/>
                </a:lnTo>
                <a:lnTo>
                  <a:pt x="922959" y="59702"/>
                </a:lnTo>
                <a:lnTo>
                  <a:pt x="937437" y="59702"/>
                </a:lnTo>
                <a:lnTo>
                  <a:pt x="942403" y="58953"/>
                </a:lnTo>
                <a:lnTo>
                  <a:pt x="946442" y="57442"/>
                </a:lnTo>
                <a:lnTo>
                  <a:pt x="946442" y="51523"/>
                </a:lnTo>
                <a:lnTo>
                  <a:pt x="941247" y="52984"/>
                </a:lnTo>
                <a:lnTo>
                  <a:pt x="936612" y="53708"/>
                </a:lnTo>
                <a:lnTo>
                  <a:pt x="925957" y="53708"/>
                </a:lnTo>
                <a:lnTo>
                  <a:pt x="920864" y="51638"/>
                </a:lnTo>
                <a:lnTo>
                  <a:pt x="913739" y="43357"/>
                </a:lnTo>
                <a:lnTo>
                  <a:pt x="911948" y="37477"/>
                </a:lnTo>
                <a:lnTo>
                  <a:pt x="911948" y="22491"/>
                </a:lnTo>
                <a:lnTo>
                  <a:pt x="913803" y="16662"/>
                </a:lnTo>
                <a:lnTo>
                  <a:pt x="921207" y="8166"/>
                </a:lnTo>
                <a:lnTo>
                  <a:pt x="926249" y="6045"/>
                </a:lnTo>
                <a:lnTo>
                  <a:pt x="932637" y="6045"/>
                </a:lnTo>
                <a:lnTo>
                  <a:pt x="937044" y="6045"/>
                </a:lnTo>
                <a:lnTo>
                  <a:pt x="941438" y="7073"/>
                </a:lnTo>
                <a:lnTo>
                  <a:pt x="945845" y="9144"/>
                </a:lnTo>
                <a:lnTo>
                  <a:pt x="948702" y="3340"/>
                </a:lnTo>
                <a:close/>
              </a:path>
              <a:path w="996950" h="60325">
                <a:moveTo>
                  <a:pt x="996759" y="838"/>
                </a:moveTo>
                <a:lnTo>
                  <a:pt x="989431" y="838"/>
                </a:lnTo>
                <a:lnTo>
                  <a:pt x="973924" y="29870"/>
                </a:lnTo>
                <a:lnTo>
                  <a:pt x="958532" y="838"/>
                </a:lnTo>
                <a:lnTo>
                  <a:pt x="951128" y="838"/>
                </a:lnTo>
                <a:lnTo>
                  <a:pt x="970508" y="36715"/>
                </a:lnTo>
                <a:lnTo>
                  <a:pt x="970508" y="58915"/>
                </a:lnTo>
                <a:lnTo>
                  <a:pt x="977341" y="58915"/>
                </a:lnTo>
                <a:lnTo>
                  <a:pt x="977341" y="36385"/>
                </a:lnTo>
                <a:lnTo>
                  <a:pt x="996759" y="838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10692257" y="305155"/>
            <a:ext cx="617855" cy="363855"/>
          </a:xfrm>
          <a:custGeom>
            <a:avLst/>
            <a:gdLst/>
            <a:ahLst/>
            <a:cxnLst/>
            <a:rect l="l" t="t" r="r" b="b"/>
            <a:pathLst>
              <a:path w="617854" h="363855">
                <a:moveTo>
                  <a:pt x="326478" y="179705"/>
                </a:moveTo>
                <a:lnTo>
                  <a:pt x="320014" y="122085"/>
                </a:lnTo>
                <a:lnTo>
                  <a:pt x="307060" y="84086"/>
                </a:lnTo>
                <a:lnTo>
                  <a:pt x="286727" y="50406"/>
                </a:lnTo>
                <a:lnTo>
                  <a:pt x="246849" y="19481"/>
                </a:lnTo>
                <a:lnTo>
                  <a:pt x="216319" y="8610"/>
                </a:lnTo>
                <a:lnTo>
                  <a:pt x="216319" y="183845"/>
                </a:lnTo>
                <a:lnTo>
                  <a:pt x="214960" y="210921"/>
                </a:lnTo>
                <a:lnTo>
                  <a:pt x="203962" y="254381"/>
                </a:lnTo>
                <a:lnTo>
                  <a:pt x="162661" y="279666"/>
                </a:lnTo>
                <a:lnTo>
                  <a:pt x="135978" y="281228"/>
                </a:lnTo>
                <a:lnTo>
                  <a:pt x="122199" y="281228"/>
                </a:lnTo>
                <a:lnTo>
                  <a:pt x="107835" y="280797"/>
                </a:lnTo>
                <a:lnTo>
                  <a:pt x="107835" y="84404"/>
                </a:lnTo>
                <a:lnTo>
                  <a:pt x="125018" y="84086"/>
                </a:lnTo>
                <a:lnTo>
                  <a:pt x="142176" y="84201"/>
                </a:lnTo>
                <a:lnTo>
                  <a:pt x="187985" y="97053"/>
                </a:lnTo>
                <a:lnTo>
                  <a:pt x="209473" y="129755"/>
                </a:lnTo>
                <a:lnTo>
                  <a:pt x="216319" y="183845"/>
                </a:lnTo>
                <a:lnTo>
                  <a:pt x="216319" y="8610"/>
                </a:lnTo>
                <a:lnTo>
                  <a:pt x="208153" y="6451"/>
                </a:lnTo>
                <a:lnTo>
                  <a:pt x="188175" y="3581"/>
                </a:lnTo>
                <a:lnTo>
                  <a:pt x="167868" y="2565"/>
                </a:lnTo>
                <a:lnTo>
                  <a:pt x="87795" y="2273"/>
                </a:lnTo>
                <a:lnTo>
                  <a:pt x="7708" y="2387"/>
                </a:lnTo>
                <a:lnTo>
                  <a:pt x="5219" y="2387"/>
                </a:lnTo>
                <a:lnTo>
                  <a:pt x="3276" y="2616"/>
                </a:lnTo>
                <a:lnTo>
                  <a:pt x="0" y="2781"/>
                </a:lnTo>
                <a:lnTo>
                  <a:pt x="0" y="361594"/>
                </a:lnTo>
                <a:lnTo>
                  <a:pt x="3276" y="363689"/>
                </a:lnTo>
                <a:lnTo>
                  <a:pt x="8216" y="362813"/>
                </a:lnTo>
                <a:lnTo>
                  <a:pt x="43649" y="362864"/>
                </a:lnTo>
                <a:lnTo>
                  <a:pt x="137401" y="362864"/>
                </a:lnTo>
                <a:lnTo>
                  <a:pt x="153797" y="362877"/>
                </a:lnTo>
                <a:lnTo>
                  <a:pt x="154711" y="362864"/>
                </a:lnTo>
                <a:lnTo>
                  <a:pt x="157695" y="362813"/>
                </a:lnTo>
                <a:lnTo>
                  <a:pt x="170141" y="362610"/>
                </a:lnTo>
                <a:lnTo>
                  <a:pt x="186448" y="361581"/>
                </a:lnTo>
                <a:lnTo>
                  <a:pt x="223939" y="354622"/>
                </a:lnTo>
                <a:lnTo>
                  <a:pt x="267614" y="332740"/>
                </a:lnTo>
                <a:lnTo>
                  <a:pt x="302628" y="292760"/>
                </a:lnTo>
                <a:lnTo>
                  <a:pt x="308013" y="281228"/>
                </a:lnTo>
                <a:lnTo>
                  <a:pt x="321652" y="238874"/>
                </a:lnTo>
                <a:lnTo>
                  <a:pt x="325107" y="209207"/>
                </a:lnTo>
                <a:lnTo>
                  <a:pt x="326478" y="179705"/>
                </a:lnTo>
                <a:close/>
              </a:path>
              <a:path w="617854" h="363855">
                <a:moveTo>
                  <a:pt x="617321" y="3263"/>
                </a:moveTo>
                <a:lnTo>
                  <a:pt x="614654" y="0"/>
                </a:lnTo>
                <a:lnTo>
                  <a:pt x="506488" y="0"/>
                </a:lnTo>
                <a:lnTo>
                  <a:pt x="506488" y="127266"/>
                </a:lnTo>
                <a:lnTo>
                  <a:pt x="385584" y="127266"/>
                </a:lnTo>
                <a:lnTo>
                  <a:pt x="385584" y="0"/>
                </a:lnTo>
                <a:lnTo>
                  <a:pt x="274485" y="0"/>
                </a:lnTo>
                <a:lnTo>
                  <a:pt x="274485" y="21043"/>
                </a:lnTo>
                <a:lnTo>
                  <a:pt x="290487" y="35026"/>
                </a:lnTo>
                <a:lnTo>
                  <a:pt x="304025" y="51104"/>
                </a:lnTo>
                <a:lnTo>
                  <a:pt x="322922" y="85496"/>
                </a:lnTo>
                <a:lnTo>
                  <a:pt x="334772" y="130937"/>
                </a:lnTo>
                <a:lnTo>
                  <a:pt x="340448" y="177546"/>
                </a:lnTo>
                <a:lnTo>
                  <a:pt x="340106" y="196265"/>
                </a:lnTo>
                <a:lnTo>
                  <a:pt x="334518" y="242595"/>
                </a:lnTo>
                <a:lnTo>
                  <a:pt x="322783" y="283083"/>
                </a:lnTo>
                <a:lnTo>
                  <a:pt x="294500" y="325843"/>
                </a:lnTo>
                <a:lnTo>
                  <a:pt x="274485" y="343598"/>
                </a:lnTo>
                <a:lnTo>
                  <a:pt x="274485" y="358965"/>
                </a:lnTo>
                <a:lnTo>
                  <a:pt x="385584" y="358965"/>
                </a:lnTo>
                <a:lnTo>
                  <a:pt x="385584" y="215379"/>
                </a:lnTo>
                <a:lnTo>
                  <a:pt x="506488" y="215379"/>
                </a:lnTo>
                <a:lnTo>
                  <a:pt x="506488" y="361772"/>
                </a:lnTo>
                <a:lnTo>
                  <a:pt x="513016" y="362546"/>
                </a:lnTo>
                <a:lnTo>
                  <a:pt x="520839" y="362762"/>
                </a:lnTo>
                <a:lnTo>
                  <a:pt x="526846" y="361835"/>
                </a:lnTo>
                <a:lnTo>
                  <a:pt x="530669" y="358902"/>
                </a:lnTo>
                <a:lnTo>
                  <a:pt x="531012" y="355307"/>
                </a:lnTo>
                <a:lnTo>
                  <a:pt x="610628" y="141516"/>
                </a:lnTo>
                <a:lnTo>
                  <a:pt x="613244" y="133375"/>
                </a:lnTo>
                <a:lnTo>
                  <a:pt x="615086" y="125120"/>
                </a:lnTo>
                <a:lnTo>
                  <a:pt x="616127" y="116700"/>
                </a:lnTo>
                <a:lnTo>
                  <a:pt x="616369" y="108013"/>
                </a:lnTo>
                <a:lnTo>
                  <a:pt x="616115" y="8089"/>
                </a:lnTo>
                <a:lnTo>
                  <a:pt x="617321" y="3263"/>
                </a:lnTo>
                <a:close/>
              </a:path>
            </a:pathLst>
          </a:custGeom>
          <a:solidFill>
            <a:srgbClr val="4E6E8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g object 20"/>
          <p:cNvSpPr/>
          <p:nvPr/>
        </p:nvSpPr>
        <p:spPr>
          <a:xfrm>
            <a:off x="11522182" y="263879"/>
            <a:ext cx="392430" cy="375285"/>
          </a:xfrm>
          <a:custGeom>
            <a:avLst/>
            <a:gdLst/>
            <a:ahLst/>
            <a:cxnLst/>
            <a:rect l="l" t="t" r="r" b="b"/>
            <a:pathLst>
              <a:path w="392429" h="375284">
                <a:moveTo>
                  <a:pt x="177880" y="340639"/>
                </a:moveTo>
                <a:lnTo>
                  <a:pt x="111723" y="340639"/>
                </a:lnTo>
                <a:lnTo>
                  <a:pt x="125483" y="375213"/>
                </a:lnTo>
                <a:lnTo>
                  <a:pt x="177880" y="340639"/>
                </a:lnTo>
                <a:close/>
              </a:path>
              <a:path w="392429" h="375284">
                <a:moveTo>
                  <a:pt x="98211" y="26567"/>
                </a:moveTo>
                <a:lnTo>
                  <a:pt x="60621" y="36053"/>
                </a:lnTo>
                <a:lnTo>
                  <a:pt x="20023" y="52176"/>
                </a:lnTo>
                <a:lnTo>
                  <a:pt x="13214" y="55413"/>
                </a:lnTo>
                <a:lnTo>
                  <a:pt x="4734" y="56079"/>
                </a:lnTo>
                <a:lnTo>
                  <a:pt x="0" y="62410"/>
                </a:lnTo>
                <a:lnTo>
                  <a:pt x="16972" y="101955"/>
                </a:lnTo>
                <a:lnTo>
                  <a:pt x="62791" y="217041"/>
                </a:lnTo>
                <a:lnTo>
                  <a:pt x="111652" y="340668"/>
                </a:lnTo>
                <a:lnTo>
                  <a:pt x="177880" y="340639"/>
                </a:lnTo>
                <a:lnTo>
                  <a:pt x="222339" y="311834"/>
                </a:lnTo>
                <a:lnTo>
                  <a:pt x="265893" y="286688"/>
                </a:lnTo>
                <a:lnTo>
                  <a:pt x="304054" y="269643"/>
                </a:lnTo>
                <a:lnTo>
                  <a:pt x="318435" y="268776"/>
                </a:lnTo>
                <a:lnTo>
                  <a:pt x="391841" y="268776"/>
                </a:lnTo>
                <a:lnTo>
                  <a:pt x="391929" y="185032"/>
                </a:lnTo>
                <a:lnTo>
                  <a:pt x="392177" y="185016"/>
                </a:lnTo>
                <a:lnTo>
                  <a:pt x="392177" y="138987"/>
                </a:lnTo>
                <a:lnTo>
                  <a:pt x="391474" y="138987"/>
                </a:lnTo>
                <a:lnTo>
                  <a:pt x="391595" y="65728"/>
                </a:lnTo>
                <a:lnTo>
                  <a:pt x="392177" y="65641"/>
                </a:lnTo>
                <a:lnTo>
                  <a:pt x="392177" y="52176"/>
                </a:lnTo>
                <a:lnTo>
                  <a:pt x="195310" y="52176"/>
                </a:lnTo>
                <a:lnTo>
                  <a:pt x="180272" y="48907"/>
                </a:lnTo>
                <a:lnTo>
                  <a:pt x="165502" y="42670"/>
                </a:lnTo>
                <a:lnTo>
                  <a:pt x="143588" y="33066"/>
                </a:lnTo>
                <a:lnTo>
                  <a:pt x="121207" y="27408"/>
                </a:lnTo>
                <a:lnTo>
                  <a:pt x="98211" y="26567"/>
                </a:lnTo>
                <a:close/>
              </a:path>
              <a:path w="392429" h="375284">
                <a:moveTo>
                  <a:pt x="391841" y="268776"/>
                </a:moveTo>
                <a:lnTo>
                  <a:pt x="318435" y="268776"/>
                </a:lnTo>
                <a:lnTo>
                  <a:pt x="331475" y="272512"/>
                </a:lnTo>
                <a:lnTo>
                  <a:pt x="343218" y="280715"/>
                </a:lnTo>
                <a:lnTo>
                  <a:pt x="354425" y="289171"/>
                </a:lnTo>
                <a:lnTo>
                  <a:pt x="365958" y="293506"/>
                </a:lnTo>
                <a:lnTo>
                  <a:pt x="378361" y="293656"/>
                </a:lnTo>
                <a:lnTo>
                  <a:pt x="392177" y="289554"/>
                </a:lnTo>
                <a:lnTo>
                  <a:pt x="392177" y="270299"/>
                </a:lnTo>
                <a:lnTo>
                  <a:pt x="391840" y="270299"/>
                </a:lnTo>
                <a:lnTo>
                  <a:pt x="391841" y="268776"/>
                </a:lnTo>
                <a:close/>
              </a:path>
              <a:path w="392429" h="375284">
                <a:moveTo>
                  <a:pt x="392177" y="270233"/>
                </a:moveTo>
                <a:lnTo>
                  <a:pt x="391840" y="270299"/>
                </a:lnTo>
                <a:lnTo>
                  <a:pt x="392177" y="270299"/>
                </a:lnTo>
                <a:close/>
              </a:path>
              <a:path w="392429" h="375284">
                <a:moveTo>
                  <a:pt x="392177" y="138954"/>
                </a:moveTo>
                <a:lnTo>
                  <a:pt x="391474" y="138987"/>
                </a:lnTo>
                <a:lnTo>
                  <a:pt x="392177" y="138987"/>
                </a:lnTo>
                <a:close/>
              </a:path>
              <a:path w="392429" h="375284">
                <a:moveTo>
                  <a:pt x="340300" y="4862"/>
                </a:moveTo>
                <a:lnTo>
                  <a:pt x="334275" y="7146"/>
                </a:lnTo>
                <a:lnTo>
                  <a:pt x="239101" y="44625"/>
                </a:lnTo>
                <a:lnTo>
                  <a:pt x="232567" y="46159"/>
                </a:lnTo>
                <a:lnTo>
                  <a:pt x="226352" y="48388"/>
                </a:lnTo>
                <a:lnTo>
                  <a:pt x="210659" y="52122"/>
                </a:lnTo>
                <a:lnTo>
                  <a:pt x="195312" y="52176"/>
                </a:lnTo>
                <a:lnTo>
                  <a:pt x="392177" y="52176"/>
                </a:lnTo>
                <a:lnTo>
                  <a:pt x="392177" y="5237"/>
                </a:lnTo>
                <a:lnTo>
                  <a:pt x="347587" y="5237"/>
                </a:lnTo>
                <a:lnTo>
                  <a:pt x="340300" y="4862"/>
                </a:lnTo>
                <a:close/>
              </a:path>
              <a:path w="392429" h="375284">
                <a:moveTo>
                  <a:pt x="392177" y="0"/>
                </a:moveTo>
                <a:lnTo>
                  <a:pt x="347587" y="5237"/>
                </a:lnTo>
                <a:lnTo>
                  <a:pt x="392177" y="5237"/>
                </a:lnTo>
                <a:lnTo>
                  <a:pt x="392177" y="0"/>
                </a:lnTo>
                <a:close/>
              </a:path>
            </a:pathLst>
          </a:custGeom>
          <a:solidFill>
            <a:srgbClr val="4E6E8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g object 21"/>
          <p:cNvSpPr/>
          <p:nvPr/>
        </p:nvSpPr>
        <p:spPr>
          <a:xfrm>
            <a:off x="11539153" y="307928"/>
            <a:ext cx="374650" cy="297180"/>
          </a:xfrm>
          <a:custGeom>
            <a:avLst/>
            <a:gdLst/>
            <a:ahLst/>
            <a:cxnLst/>
            <a:rect l="l" t="t" r="r" b="b"/>
            <a:pathLst>
              <a:path w="374650" h="297180">
                <a:moveTo>
                  <a:pt x="373780" y="0"/>
                </a:moveTo>
                <a:lnTo>
                  <a:pt x="355457" y="5659"/>
                </a:lnTo>
                <a:lnTo>
                  <a:pt x="308638" y="16721"/>
                </a:lnTo>
                <a:lnTo>
                  <a:pt x="245545" y="24316"/>
                </a:lnTo>
                <a:lnTo>
                  <a:pt x="178399" y="19573"/>
                </a:lnTo>
                <a:lnTo>
                  <a:pt x="113904" y="17762"/>
                </a:lnTo>
                <a:lnTo>
                  <a:pt x="56648" y="31806"/>
                </a:lnTo>
                <a:lnTo>
                  <a:pt x="15668" y="49317"/>
                </a:lnTo>
                <a:lnTo>
                  <a:pt x="0" y="57906"/>
                </a:lnTo>
                <a:lnTo>
                  <a:pt x="45817" y="172994"/>
                </a:lnTo>
                <a:lnTo>
                  <a:pt x="94682" y="296621"/>
                </a:lnTo>
                <a:lnTo>
                  <a:pt x="108220" y="290384"/>
                </a:lnTo>
                <a:lnTo>
                  <a:pt x="141272" y="273400"/>
                </a:lnTo>
                <a:lnTo>
                  <a:pt x="182493" y="248258"/>
                </a:lnTo>
                <a:lnTo>
                  <a:pt x="220538" y="217548"/>
                </a:lnTo>
                <a:lnTo>
                  <a:pt x="262922" y="200552"/>
                </a:lnTo>
                <a:lnTo>
                  <a:pt x="313686" y="205583"/>
                </a:lnTo>
                <a:lnTo>
                  <a:pt x="356280" y="218773"/>
                </a:lnTo>
                <a:lnTo>
                  <a:pt x="374155" y="226251"/>
                </a:lnTo>
                <a:lnTo>
                  <a:pt x="37378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g object 22"/>
          <p:cNvSpPr/>
          <p:nvPr/>
        </p:nvSpPr>
        <p:spPr>
          <a:xfrm>
            <a:off x="10690841" y="307419"/>
            <a:ext cx="328295" cy="361950"/>
          </a:xfrm>
          <a:custGeom>
            <a:avLst/>
            <a:gdLst/>
            <a:ahLst/>
            <a:cxnLst/>
            <a:rect l="l" t="t" r="r" b="b"/>
            <a:pathLst>
              <a:path w="328295" h="361950">
                <a:moveTo>
                  <a:pt x="88856" y="0"/>
                </a:moveTo>
                <a:lnTo>
                  <a:pt x="5933" y="118"/>
                </a:lnTo>
                <a:lnTo>
                  <a:pt x="3446" y="343"/>
                </a:lnTo>
                <a:lnTo>
                  <a:pt x="0" y="513"/>
                </a:lnTo>
                <a:lnTo>
                  <a:pt x="0" y="359319"/>
                </a:lnTo>
                <a:lnTo>
                  <a:pt x="4668" y="361418"/>
                </a:lnTo>
                <a:lnTo>
                  <a:pt x="8926" y="360543"/>
                </a:lnTo>
                <a:lnTo>
                  <a:pt x="158649" y="360543"/>
                </a:lnTo>
                <a:lnTo>
                  <a:pt x="203997" y="357045"/>
                </a:lnTo>
                <a:lnTo>
                  <a:pt x="245483" y="344901"/>
                </a:lnTo>
                <a:lnTo>
                  <a:pt x="288448" y="312259"/>
                </a:lnTo>
                <a:lnTo>
                  <a:pt x="309434" y="278956"/>
                </a:lnTo>
                <a:lnTo>
                  <a:pt x="124346" y="278956"/>
                </a:lnTo>
                <a:lnTo>
                  <a:pt x="110354" y="278524"/>
                </a:lnTo>
                <a:lnTo>
                  <a:pt x="110354" y="82128"/>
                </a:lnTo>
                <a:lnTo>
                  <a:pt x="127451" y="81821"/>
                </a:lnTo>
                <a:lnTo>
                  <a:pt x="308477" y="81821"/>
                </a:lnTo>
                <a:lnTo>
                  <a:pt x="302337" y="68494"/>
                </a:lnTo>
                <a:lnTo>
                  <a:pt x="270220" y="30955"/>
                </a:lnTo>
                <a:lnTo>
                  <a:pt x="229154" y="9346"/>
                </a:lnTo>
                <a:lnTo>
                  <a:pt x="189600" y="1304"/>
                </a:lnTo>
                <a:lnTo>
                  <a:pt x="169285" y="297"/>
                </a:lnTo>
                <a:lnTo>
                  <a:pt x="88856" y="0"/>
                </a:lnTo>
                <a:close/>
              </a:path>
              <a:path w="328295" h="361950">
                <a:moveTo>
                  <a:pt x="158649" y="360543"/>
                </a:moveTo>
                <a:lnTo>
                  <a:pt x="8926" y="360543"/>
                </a:lnTo>
                <a:lnTo>
                  <a:pt x="75765" y="360606"/>
                </a:lnTo>
                <a:lnTo>
                  <a:pt x="155799" y="360589"/>
                </a:lnTo>
                <a:lnTo>
                  <a:pt x="158649" y="360543"/>
                </a:lnTo>
                <a:close/>
              </a:path>
              <a:path w="328295" h="361950">
                <a:moveTo>
                  <a:pt x="155799" y="360589"/>
                </a:moveTo>
                <a:lnTo>
                  <a:pt x="138461" y="360589"/>
                </a:lnTo>
                <a:lnTo>
                  <a:pt x="154887" y="360603"/>
                </a:lnTo>
                <a:lnTo>
                  <a:pt x="155799" y="360589"/>
                </a:lnTo>
                <a:close/>
              </a:path>
              <a:path w="328295" h="361950">
                <a:moveTo>
                  <a:pt x="308477" y="81821"/>
                </a:moveTo>
                <a:lnTo>
                  <a:pt x="127451" y="81821"/>
                </a:lnTo>
                <a:lnTo>
                  <a:pt x="144414" y="81928"/>
                </a:lnTo>
                <a:lnTo>
                  <a:pt x="161192" y="83672"/>
                </a:lnTo>
                <a:lnTo>
                  <a:pt x="199510" y="103595"/>
                </a:lnTo>
                <a:lnTo>
                  <a:pt x="216118" y="154494"/>
                </a:lnTo>
                <a:lnTo>
                  <a:pt x="217882" y="181571"/>
                </a:lnTo>
                <a:lnTo>
                  <a:pt x="216419" y="208646"/>
                </a:lnTo>
                <a:lnTo>
                  <a:pt x="205470" y="252118"/>
                </a:lnTo>
                <a:lnTo>
                  <a:pt x="164635" y="277395"/>
                </a:lnTo>
                <a:lnTo>
                  <a:pt x="137981" y="278956"/>
                </a:lnTo>
                <a:lnTo>
                  <a:pt x="309434" y="278956"/>
                </a:lnTo>
                <a:lnTo>
                  <a:pt x="323074" y="236609"/>
                </a:lnTo>
                <a:lnTo>
                  <a:pt x="327903" y="177432"/>
                </a:lnTo>
                <a:lnTo>
                  <a:pt x="326294" y="148380"/>
                </a:lnTo>
                <a:lnTo>
                  <a:pt x="321433" y="119812"/>
                </a:lnTo>
                <a:lnTo>
                  <a:pt x="313051" y="91751"/>
                </a:lnTo>
                <a:lnTo>
                  <a:pt x="308477" y="81821"/>
                </a:lnTo>
                <a:close/>
              </a:path>
            </a:pathLst>
          </a:custGeom>
          <a:solidFill>
            <a:srgbClr val="4255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bg object 23"/>
          <p:cNvSpPr/>
          <p:nvPr/>
        </p:nvSpPr>
        <p:spPr>
          <a:xfrm>
            <a:off x="10967085" y="307936"/>
            <a:ext cx="656590" cy="360045"/>
          </a:xfrm>
          <a:custGeom>
            <a:avLst/>
            <a:gdLst/>
            <a:ahLst/>
            <a:cxnLst/>
            <a:rect l="l" t="t" r="r" b="b"/>
            <a:pathLst>
              <a:path w="656590" h="360045">
                <a:moveTo>
                  <a:pt x="342493" y="3263"/>
                </a:moveTo>
                <a:lnTo>
                  <a:pt x="339826" y="330"/>
                </a:lnTo>
                <a:lnTo>
                  <a:pt x="230162" y="330"/>
                </a:lnTo>
                <a:lnTo>
                  <a:pt x="230162" y="125349"/>
                </a:lnTo>
                <a:lnTo>
                  <a:pt x="109245" y="125349"/>
                </a:lnTo>
                <a:lnTo>
                  <a:pt x="109245" y="190"/>
                </a:lnTo>
                <a:lnTo>
                  <a:pt x="38" y="190"/>
                </a:lnTo>
                <a:lnTo>
                  <a:pt x="38" y="18262"/>
                </a:lnTo>
                <a:lnTo>
                  <a:pt x="15201" y="32245"/>
                </a:lnTo>
                <a:lnTo>
                  <a:pt x="28765" y="48336"/>
                </a:lnTo>
                <a:lnTo>
                  <a:pt x="48285" y="82727"/>
                </a:lnTo>
                <a:lnTo>
                  <a:pt x="60083" y="128155"/>
                </a:lnTo>
                <a:lnTo>
                  <a:pt x="65722" y="174764"/>
                </a:lnTo>
                <a:lnTo>
                  <a:pt x="65392" y="193484"/>
                </a:lnTo>
                <a:lnTo>
                  <a:pt x="59893" y="239814"/>
                </a:lnTo>
                <a:lnTo>
                  <a:pt x="48018" y="280301"/>
                </a:lnTo>
                <a:lnTo>
                  <a:pt x="19469" y="323062"/>
                </a:lnTo>
                <a:lnTo>
                  <a:pt x="0" y="340817"/>
                </a:lnTo>
                <a:lnTo>
                  <a:pt x="0" y="359371"/>
                </a:lnTo>
                <a:lnTo>
                  <a:pt x="110109" y="359371"/>
                </a:lnTo>
                <a:lnTo>
                  <a:pt x="110109" y="215315"/>
                </a:lnTo>
                <a:lnTo>
                  <a:pt x="230568" y="215315"/>
                </a:lnTo>
                <a:lnTo>
                  <a:pt x="230568" y="358990"/>
                </a:lnTo>
                <a:lnTo>
                  <a:pt x="238506" y="359765"/>
                </a:lnTo>
                <a:lnTo>
                  <a:pt x="245465" y="359994"/>
                </a:lnTo>
                <a:lnTo>
                  <a:pt x="251472" y="359054"/>
                </a:lnTo>
                <a:lnTo>
                  <a:pt x="255295" y="356120"/>
                </a:lnTo>
                <a:lnTo>
                  <a:pt x="255917" y="352526"/>
                </a:lnTo>
                <a:lnTo>
                  <a:pt x="335661" y="138734"/>
                </a:lnTo>
                <a:lnTo>
                  <a:pt x="338302" y="130594"/>
                </a:lnTo>
                <a:lnTo>
                  <a:pt x="340182" y="122339"/>
                </a:lnTo>
                <a:lnTo>
                  <a:pt x="341274" y="113919"/>
                </a:lnTo>
                <a:lnTo>
                  <a:pt x="341541" y="105232"/>
                </a:lnTo>
                <a:lnTo>
                  <a:pt x="341299" y="81470"/>
                </a:lnTo>
                <a:lnTo>
                  <a:pt x="341287" y="6858"/>
                </a:lnTo>
                <a:lnTo>
                  <a:pt x="342493" y="3263"/>
                </a:lnTo>
                <a:close/>
              </a:path>
              <a:path w="656590" h="360045">
                <a:moveTo>
                  <a:pt x="656526" y="359524"/>
                </a:moveTo>
                <a:lnTo>
                  <a:pt x="634885" y="301383"/>
                </a:lnTo>
                <a:lnTo>
                  <a:pt x="615073" y="248170"/>
                </a:lnTo>
                <a:lnTo>
                  <a:pt x="614133" y="245656"/>
                </a:lnTo>
                <a:lnTo>
                  <a:pt x="559104" y="97815"/>
                </a:lnTo>
                <a:lnTo>
                  <a:pt x="538937" y="43637"/>
                </a:lnTo>
                <a:lnTo>
                  <a:pt x="538937" y="157797"/>
                </a:lnTo>
                <a:lnTo>
                  <a:pt x="493141" y="191846"/>
                </a:lnTo>
                <a:lnTo>
                  <a:pt x="499719" y="212344"/>
                </a:lnTo>
                <a:lnTo>
                  <a:pt x="502970" y="222618"/>
                </a:lnTo>
                <a:lnTo>
                  <a:pt x="506133" y="232905"/>
                </a:lnTo>
                <a:lnTo>
                  <a:pt x="507441" y="237261"/>
                </a:lnTo>
                <a:lnTo>
                  <a:pt x="510501" y="241350"/>
                </a:lnTo>
                <a:lnTo>
                  <a:pt x="508876" y="246354"/>
                </a:lnTo>
                <a:lnTo>
                  <a:pt x="511251" y="245656"/>
                </a:lnTo>
                <a:lnTo>
                  <a:pt x="510451" y="247015"/>
                </a:lnTo>
                <a:lnTo>
                  <a:pt x="510044" y="248170"/>
                </a:lnTo>
                <a:lnTo>
                  <a:pt x="508965" y="248056"/>
                </a:lnTo>
                <a:lnTo>
                  <a:pt x="508558" y="247484"/>
                </a:lnTo>
                <a:lnTo>
                  <a:pt x="508622" y="247218"/>
                </a:lnTo>
                <a:lnTo>
                  <a:pt x="508800" y="246430"/>
                </a:lnTo>
                <a:lnTo>
                  <a:pt x="499935" y="241604"/>
                </a:lnTo>
                <a:lnTo>
                  <a:pt x="491718" y="235788"/>
                </a:lnTo>
                <a:lnTo>
                  <a:pt x="483755" y="229616"/>
                </a:lnTo>
                <a:lnTo>
                  <a:pt x="475615" y="223697"/>
                </a:lnTo>
                <a:lnTo>
                  <a:pt x="471411" y="220903"/>
                </a:lnTo>
                <a:lnTo>
                  <a:pt x="467360" y="217868"/>
                </a:lnTo>
                <a:lnTo>
                  <a:pt x="462508" y="214426"/>
                </a:lnTo>
                <a:lnTo>
                  <a:pt x="416902" y="247218"/>
                </a:lnTo>
                <a:lnTo>
                  <a:pt x="414896" y="245414"/>
                </a:lnTo>
                <a:lnTo>
                  <a:pt x="431812" y="191782"/>
                </a:lnTo>
                <a:lnTo>
                  <a:pt x="383552" y="156095"/>
                </a:lnTo>
                <a:lnTo>
                  <a:pt x="443280" y="156095"/>
                </a:lnTo>
                <a:lnTo>
                  <a:pt x="462407" y="97815"/>
                </a:lnTo>
                <a:lnTo>
                  <a:pt x="481609" y="155625"/>
                </a:lnTo>
                <a:lnTo>
                  <a:pt x="537781" y="155625"/>
                </a:lnTo>
                <a:lnTo>
                  <a:pt x="538937" y="157797"/>
                </a:lnTo>
                <a:lnTo>
                  <a:pt x="538937" y="43637"/>
                </a:lnTo>
                <a:lnTo>
                  <a:pt x="522693" y="0"/>
                </a:lnTo>
                <a:lnTo>
                  <a:pt x="401078" y="0"/>
                </a:lnTo>
                <a:lnTo>
                  <a:pt x="267385" y="359244"/>
                </a:lnTo>
                <a:lnTo>
                  <a:pt x="380580" y="359244"/>
                </a:lnTo>
                <a:lnTo>
                  <a:pt x="385025" y="344335"/>
                </a:lnTo>
                <a:lnTo>
                  <a:pt x="389191" y="329641"/>
                </a:lnTo>
                <a:lnTo>
                  <a:pt x="393484" y="315290"/>
                </a:lnTo>
                <a:lnTo>
                  <a:pt x="398272" y="301383"/>
                </a:lnTo>
                <a:lnTo>
                  <a:pt x="522884" y="301383"/>
                </a:lnTo>
                <a:lnTo>
                  <a:pt x="527481" y="316547"/>
                </a:lnTo>
                <a:lnTo>
                  <a:pt x="531495" y="331571"/>
                </a:lnTo>
                <a:lnTo>
                  <a:pt x="535927" y="346036"/>
                </a:lnTo>
                <a:lnTo>
                  <a:pt x="541845" y="359524"/>
                </a:lnTo>
                <a:lnTo>
                  <a:pt x="656526" y="359524"/>
                </a:lnTo>
                <a:close/>
              </a:path>
            </a:pathLst>
          </a:custGeom>
          <a:solidFill>
            <a:srgbClr val="4255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bg object 24"/>
          <p:cNvSpPr/>
          <p:nvPr/>
        </p:nvSpPr>
        <p:spPr>
          <a:xfrm>
            <a:off x="11522176" y="263880"/>
            <a:ext cx="391160" cy="375285"/>
          </a:xfrm>
          <a:custGeom>
            <a:avLst/>
            <a:gdLst/>
            <a:ahLst/>
            <a:cxnLst/>
            <a:rect l="l" t="t" r="r" b="b"/>
            <a:pathLst>
              <a:path w="391159" h="375284">
                <a:moveTo>
                  <a:pt x="390753" y="239763"/>
                </a:moveTo>
                <a:lnTo>
                  <a:pt x="378155" y="241795"/>
                </a:lnTo>
                <a:lnTo>
                  <a:pt x="365747" y="243344"/>
                </a:lnTo>
                <a:lnTo>
                  <a:pt x="353415" y="243941"/>
                </a:lnTo>
                <a:lnTo>
                  <a:pt x="341033" y="243154"/>
                </a:lnTo>
                <a:lnTo>
                  <a:pt x="326313" y="240004"/>
                </a:lnTo>
                <a:lnTo>
                  <a:pt x="312394" y="234937"/>
                </a:lnTo>
                <a:lnTo>
                  <a:pt x="299034" y="228523"/>
                </a:lnTo>
                <a:lnTo>
                  <a:pt x="285991" y="221322"/>
                </a:lnTo>
                <a:lnTo>
                  <a:pt x="274637" y="216382"/>
                </a:lnTo>
                <a:lnTo>
                  <a:pt x="263486" y="214782"/>
                </a:lnTo>
                <a:lnTo>
                  <a:pt x="252310" y="216662"/>
                </a:lnTo>
                <a:lnTo>
                  <a:pt x="240868" y="222148"/>
                </a:lnTo>
                <a:lnTo>
                  <a:pt x="207657" y="242747"/>
                </a:lnTo>
                <a:lnTo>
                  <a:pt x="104762" y="305384"/>
                </a:lnTo>
                <a:lnTo>
                  <a:pt x="101130" y="306412"/>
                </a:lnTo>
                <a:lnTo>
                  <a:pt x="100177" y="311632"/>
                </a:lnTo>
                <a:lnTo>
                  <a:pt x="125488" y="375221"/>
                </a:lnTo>
                <a:lnTo>
                  <a:pt x="201104" y="325374"/>
                </a:lnTo>
                <a:lnTo>
                  <a:pt x="222338" y="311835"/>
                </a:lnTo>
                <a:lnTo>
                  <a:pt x="265899" y="286689"/>
                </a:lnTo>
                <a:lnTo>
                  <a:pt x="303949" y="269646"/>
                </a:lnTo>
                <a:lnTo>
                  <a:pt x="318084" y="268782"/>
                </a:lnTo>
                <a:lnTo>
                  <a:pt x="330873" y="272516"/>
                </a:lnTo>
                <a:lnTo>
                  <a:pt x="342506" y="280720"/>
                </a:lnTo>
                <a:lnTo>
                  <a:pt x="353644" y="289179"/>
                </a:lnTo>
                <a:lnTo>
                  <a:pt x="365023" y="293509"/>
                </a:lnTo>
                <a:lnTo>
                  <a:pt x="377190" y="293662"/>
                </a:lnTo>
                <a:lnTo>
                  <a:pt x="390753" y="289560"/>
                </a:lnTo>
                <a:lnTo>
                  <a:pt x="390753" y="239763"/>
                </a:lnTo>
                <a:close/>
              </a:path>
              <a:path w="391159" h="375284">
                <a:moveTo>
                  <a:pt x="391045" y="138963"/>
                </a:moveTo>
                <a:lnTo>
                  <a:pt x="368960" y="143967"/>
                </a:lnTo>
                <a:lnTo>
                  <a:pt x="340842" y="151841"/>
                </a:lnTo>
                <a:lnTo>
                  <a:pt x="319735" y="154393"/>
                </a:lnTo>
                <a:lnTo>
                  <a:pt x="298538" y="153085"/>
                </a:lnTo>
                <a:lnTo>
                  <a:pt x="277164" y="147269"/>
                </a:lnTo>
                <a:lnTo>
                  <a:pt x="259753" y="140944"/>
                </a:lnTo>
                <a:lnTo>
                  <a:pt x="224599" y="129171"/>
                </a:lnTo>
                <a:lnTo>
                  <a:pt x="207086" y="123088"/>
                </a:lnTo>
                <a:lnTo>
                  <a:pt x="193941" y="119748"/>
                </a:lnTo>
                <a:lnTo>
                  <a:pt x="181025" y="119189"/>
                </a:lnTo>
                <a:lnTo>
                  <a:pt x="168198" y="121107"/>
                </a:lnTo>
                <a:lnTo>
                  <a:pt x="118541" y="142214"/>
                </a:lnTo>
                <a:lnTo>
                  <a:pt x="66294" y="172148"/>
                </a:lnTo>
                <a:lnTo>
                  <a:pt x="49530" y="183692"/>
                </a:lnTo>
                <a:lnTo>
                  <a:pt x="75107" y="248043"/>
                </a:lnTo>
                <a:lnTo>
                  <a:pt x="114312" y="220522"/>
                </a:lnTo>
                <a:lnTo>
                  <a:pt x="141224" y="203200"/>
                </a:lnTo>
                <a:lnTo>
                  <a:pt x="168973" y="187286"/>
                </a:lnTo>
                <a:lnTo>
                  <a:pt x="197827" y="173189"/>
                </a:lnTo>
                <a:lnTo>
                  <a:pt x="213245" y="167830"/>
                </a:lnTo>
                <a:lnTo>
                  <a:pt x="228180" y="166090"/>
                </a:lnTo>
                <a:lnTo>
                  <a:pt x="242874" y="168605"/>
                </a:lnTo>
                <a:lnTo>
                  <a:pt x="257517" y="175996"/>
                </a:lnTo>
                <a:lnTo>
                  <a:pt x="263436" y="179578"/>
                </a:lnTo>
                <a:lnTo>
                  <a:pt x="269684" y="182676"/>
                </a:lnTo>
                <a:lnTo>
                  <a:pt x="282536" y="188214"/>
                </a:lnTo>
                <a:lnTo>
                  <a:pt x="299148" y="194005"/>
                </a:lnTo>
                <a:lnTo>
                  <a:pt x="316052" y="197192"/>
                </a:lnTo>
                <a:lnTo>
                  <a:pt x="333235" y="197789"/>
                </a:lnTo>
                <a:lnTo>
                  <a:pt x="350710" y="195770"/>
                </a:lnTo>
                <a:lnTo>
                  <a:pt x="357759" y="194449"/>
                </a:lnTo>
                <a:lnTo>
                  <a:pt x="364883" y="191858"/>
                </a:lnTo>
                <a:lnTo>
                  <a:pt x="379806" y="192684"/>
                </a:lnTo>
                <a:lnTo>
                  <a:pt x="385381" y="189534"/>
                </a:lnTo>
                <a:lnTo>
                  <a:pt x="391045" y="185000"/>
                </a:lnTo>
                <a:lnTo>
                  <a:pt x="391045" y="138963"/>
                </a:lnTo>
                <a:close/>
              </a:path>
              <a:path w="391159" h="375284">
                <a:moveTo>
                  <a:pt x="391134" y="0"/>
                </a:moveTo>
                <a:lnTo>
                  <a:pt x="347065" y="5245"/>
                </a:lnTo>
                <a:lnTo>
                  <a:pt x="340042" y="4864"/>
                </a:lnTo>
                <a:lnTo>
                  <a:pt x="311734" y="15760"/>
                </a:lnTo>
                <a:lnTo>
                  <a:pt x="238975" y="44627"/>
                </a:lnTo>
                <a:lnTo>
                  <a:pt x="232498" y="46164"/>
                </a:lnTo>
                <a:lnTo>
                  <a:pt x="226288" y="48387"/>
                </a:lnTo>
                <a:lnTo>
                  <a:pt x="210604" y="52120"/>
                </a:lnTo>
                <a:lnTo>
                  <a:pt x="195262" y="52184"/>
                </a:lnTo>
                <a:lnTo>
                  <a:pt x="180238" y="48907"/>
                </a:lnTo>
                <a:lnTo>
                  <a:pt x="165468" y="42672"/>
                </a:lnTo>
                <a:lnTo>
                  <a:pt x="143560" y="33070"/>
                </a:lnTo>
                <a:lnTo>
                  <a:pt x="121183" y="27419"/>
                </a:lnTo>
                <a:lnTo>
                  <a:pt x="74434" y="31419"/>
                </a:lnTo>
                <a:lnTo>
                  <a:pt x="33324" y="46278"/>
                </a:lnTo>
                <a:lnTo>
                  <a:pt x="13208" y="55422"/>
                </a:lnTo>
                <a:lnTo>
                  <a:pt x="4737" y="56083"/>
                </a:lnTo>
                <a:lnTo>
                  <a:pt x="0" y="62420"/>
                </a:lnTo>
                <a:lnTo>
                  <a:pt x="23977" y="118275"/>
                </a:lnTo>
                <a:lnTo>
                  <a:pt x="42316" y="107937"/>
                </a:lnTo>
                <a:lnTo>
                  <a:pt x="60680" y="98539"/>
                </a:lnTo>
                <a:lnTo>
                  <a:pt x="98298" y="83185"/>
                </a:lnTo>
                <a:lnTo>
                  <a:pt x="142481" y="72593"/>
                </a:lnTo>
                <a:lnTo>
                  <a:pt x="164998" y="71450"/>
                </a:lnTo>
                <a:lnTo>
                  <a:pt x="187871" y="74206"/>
                </a:lnTo>
                <a:lnTo>
                  <a:pt x="203974" y="79108"/>
                </a:lnTo>
                <a:lnTo>
                  <a:pt x="219240" y="85979"/>
                </a:lnTo>
                <a:lnTo>
                  <a:pt x="254660" y="104863"/>
                </a:lnTo>
                <a:lnTo>
                  <a:pt x="259626" y="105740"/>
                </a:lnTo>
                <a:lnTo>
                  <a:pt x="284975" y="97091"/>
                </a:lnTo>
                <a:lnTo>
                  <a:pt x="344766" y="79349"/>
                </a:lnTo>
                <a:lnTo>
                  <a:pt x="356425" y="76136"/>
                </a:lnTo>
                <a:lnTo>
                  <a:pt x="368173" y="73190"/>
                </a:lnTo>
                <a:lnTo>
                  <a:pt x="379806" y="69888"/>
                </a:lnTo>
                <a:lnTo>
                  <a:pt x="391134" y="65595"/>
                </a:lnTo>
                <a:lnTo>
                  <a:pt x="391134" y="0"/>
                </a:lnTo>
                <a:close/>
              </a:path>
            </a:pathLst>
          </a:custGeom>
          <a:solidFill>
            <a:srgbClr val="BD20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bg object 25"/>
          <p:cNvSpPr/>
          <p:nvPr/>
        </p:nvSpPr>
        <p:spPr>
          <a:xfrm>
            <a:off x="11475651" y="553587"/>
            <a:ext cx="3175" cy="2540"/>
          </a:xfrm>
          <a:custGeom>
            <a:avLst/>
            <a:gdLst/>
            <a:ahLst/>
            <a:cxnLst/>
            <a:rect l="l" t="t" r="r" b="b"/>
            <a:pathLst>
              <a:path w="3175" h="2540">
                <a:moveTo>
                  <a:pt x="2701" y="0"/>
                </a:moveTo>
                <a:lnTo>
                  <a:pt x="309" y="695"/>
                </a:lnTo>
                <a:lnTo>
                  <a:pt x="0" y="1824"/>
                </a:lnTo>
                <a:lnTo>
                  <a:pt x="394" y="2399"/>
                </a:lnTo>
                <a:lnTo>
                  <a:pt x="1485" y="2509"/>
                </a:lnTo>
                <a:lnTo>
                  <a:pt x="1901" y="1363"/>
                </a:lnTo>
                <a:close/>
              </a:path>
            </a:pathLst>
          </a:custGeom>
          <a:solidFill>
            <a:srgbClr val="E9E9E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6" name="bg object 2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2231" y="265175"/>
            <a:ext cx="1155192" cy="649224"/>
          </a:xfrm>
          <a:prstGeom prst="rect">
            <a:avLst/>
          </a:prstGeom>
        </p:spPr>
      </p:pic>
      <p:pic>
        <p:nvPicPr>
          <p:cNvPr id="27" name="bg object 2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sp>
        <p:nvSpPr>
          <p:cNvPr id="28" name="bg object 28"/>
          <p:cNvSpPr/>
          <p:nvPr/>
        </p:nvSpPr>
        <p:spPr>
          <a:xfrm>
            <a:off x="8715362" y="5909299"/>
            <a:ext cx="2382520" cy="574675"/>
          </a:xfrm>
          <a:custGeom>
            <a:avLst/>
            <a:gdLst/>
            <a:ahLst/>
            <a:cxnLst/>
            <a:rect l="l" t="t" r="r" b="b"/>
            <a:pathLst>
              <a:path w="2382520" h="574675">
                <a:moveTo>
                  <a:pt x="2286593" y="0"/>
                </a:moveTo>
                <a:lnTo>
                  <a:pt x="95700" y="0"/>
                </a:lnTo>
                <a:lnTo>
                  <a:pt x="58449" y="7520"/>
                </a:lnTo>
                <a:lnTo>
                  <a:pt x="28030" y="28030"/>
                </a:lnTo>
                <a:lnTo>
                  <a:pt x="7520" y="58449"/>
                </a:lnTo>
                <a:lnTo>
                  <a:pt x="0" y="95700"/>
                </a:lnTo>
                <a:lnTo>
                  <a:pt x="0" y="478489"/>
                </a:lnTo>
                <a:lnTo>
                  <a:pt x="7520" y="515739"/>
                </a:lnTo>
                <a:lnTo>
                  <a:pt x="28030" y="546159"/>
                </a:lnTo>
                <a:lnTo>
                  <a:pt x="58449" y="566669"/>
                </a:lnTo>
                <a:lnTo>
                  <a:pt x="95700" y="574189"/>
                </a:lnTo>
                <a:lnTo>
                  <a:pt x="2286593" y="574189"/>
                </a:lnTo>
                <a:lnTo>
                  <a:pt x="2323844" y="566669"/>
                </a:lnTo>
                <a:lnTo>
                  <a:pt x="2354264" y="546159"/>
                </a:lnTo>
                <a:lnTo>
                  <a:pt x="2374773" y="515739"/>
                </a:lnTo>
                <a:lnTo>
                  <a:pt x="2382293" y="478489"/>
                </a:lnTo>
                <a:lnTo>
                  <a:pt x="2382293" y="95700"/>
                </a:lnTo>
                <a:lnTo>
                  <a:pt x="2374773" y="58449"/>
                </a:lnTo>
                <a:lnTo>
                  <a:pt x="2354264" y="28030"/>
                </a:lnTo>
                <a:lnTo>
                  <a:pt x="2323844" y="7520"/>
                </a:lnTo>
                <a:lnTo>
                  <a:pt x="2286593" y="0"/>
                </a:lnTo>
                <a:close/>
              </a:path>
            </a:pathLst>
          </a:custGeom>
          <a:solidFill>
            <a:srgbClr val="1A1B1B">
              <a:alpha val="2901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677A8C"/>
                </a:solidFill>
                <a:latin typeface="Arial MT"/>
                <a:cs typeface="Arial MT"/>
              </a:defRPr>
            </a:lvl1pPr>
          </a:lstStyle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pc="-5" dirty="0"/>
              <a:t>#TCCC-CLS-PPT-13</a:t>
            </a:r>
            <a:r>
              <a:rPr spc="-30" dirty="0"/>
              <a:t> </a:t>
            </a:r>
            <a:r>
              <a:rPr spc="-5" dirty="0"/>
              <a:t>30</a:t>
            </a:r>
            <a:r>
              <a:rPr spc="-30" dirty="0"/>
              <a:t> </a:t>
            </a:r>
            <a:r>
              <a:rPr dirty="0"/>
              <a:t>JUN</a:t>
            </a:r>
            <a:r>
              <a:rPr spc="-20" dirty="0"/>
              <a:t> </a:t>
            </a:r>
            <a:r>
              <a:rPr spc="-10" dirty="0"/>
              <a:t>20</a:t>
            </a: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2/23/2023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 MT"/>
                <a:cs typeface="Arial MT"/>
              </a:defRPr>
            </a:lvl1pPr>
          </a:lstStyle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1234474" y="305153"/>
            <a:ext cx="389255" cy="362585"/>
          </a:xfrm>
          <a:custGeom>
            <a:avLst/>
            <a:gdLst/>
            <a:ahLst/>
            <a:cxnLst/>
            <a:rect l="l" t="t" r="r" b="b"/>
            <a:pathLst>
              <a:path w="389254" h="362584">
                <a:moveTo>
                  <a:pt x="255315" y="0"/>
                </a:moveTo>
                <a:lnTo>
                  <a:pt x="133697" y="0"/>
                </a:lnTo>
                <a:lnTo>
                  <a:pt x="0" y="358962"/>
                </a:lnTo>
                <a:lnTo>
                  <a:pt x="113197" y="358962"/>
                </a:lnTo>
                <a:lnTo>
                  <a:pt x="121811" y="330001"/>
                </a:lnTo>
                <a:lnTo>
                  <a:pt x="126095" y="316285"/>
                </a:lnTo>
                <a:lnTo>
                  <a:pt x="130891" y="303486"/>
                </a:lnTo>
                <a:lnTo>
                  <a:pt x="255502" y="303486"/>
                </a:lnTo>
                <a:lnTo>
                  <a:pt x="260103" y="318171"/>
                </a:lnTo>
                <a:lnTo>
                  <a:pt x="264105" y="332856"/>
                </a:lnTo>
                <a:lnTo>
                  <a:pt x="268545" y="347540"/>
                </a:lnTo>
                <a:lnTo>
                  <a:pt x="274460" y="362225"/>
                </a:lnTo>
                <a:lnTo>
                  <a:pt x="389144" y="362225"/>
                </a:lnTo>
                <a:lnTo>
                  <a:pt x="255315" y="0"/>
                </a:lnTo>
                <a:close/>
              </a:path>
            </a:pathLst>
          </a:custGeom>
          <a:solidFill>
            <a:srgbClr val="4E6E8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11304408" y="367155"/>
            <a:ext cx="234950" cy="219710"/>
          </a:xfrm>
          <a:custGeom>
            <a:avLst/>
            <a:gdLst/>
            <a:ahLst/>
            <a:cxnLst/>
            <a:rect l="l" t="t" r="r" b="b"/>
            <a:pathLst>
              <a:path w="234950" h="219709">
                <a:moveTo>
                  <a:pt x="64794" y="0"/>
                </a:moveTo>
                <a:lnTo>
                  <a:pt x="0" y="191719"/>
                </a:lnTo>
                <a:lnTo>
                  <a:pt x="117416" y="219276"/>
                </a:lnTo>
                <a:lnTo>
                  <a:pt x="234746" y="204501"/>
                </a:lnTo>
                <a:lnTo>
                  <a:pt x="203808" y="38591"/>
                </a:lnTo>
                <a:lnTo>
                  <a:pt x="6479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10790835" y="783221"/>
            <a:ext cx="996950" cy="60325"/>
          </a:xfrm>
          <a:custGeom>
            <a:avLst/>
            <a:gdLst/>
            <a:ahLst/>
            <a:cxnLst/>
            <a:rect l="l" t="t" r="r" b="b"/>
            <a:pathLst>
              <a:path w="996950" h="60325">
                <a:moveTo>
                  <a:pt x="46418" y="20345"/>
                </a:moveTo>
                <a:lnTo>
                  <a:pt x="43903" y="13347"/>
                </a:lnTo>
                <a:lnTo>
                  <a:pt x="39255" y="8712"/>
                </a:lnTo>
                <a:lnTo>
                  <a:pt x="39255" y="21983"/>
                </a:lnTo>
                <a:lnTo>
                  <a:pt x="39255" y="37312"/>
                </a:lnTo>
                <a:lnTo>
                  <a:pt x="37223" y="43180"/>
                </a:lnTo>
                <a:lnTo>
                  <a:pt x="29108" y="51092"/>
                </a:lnTo>
                <a:lnTo>
                  <a:pt x="23050" y="53073"/>
                </a:lnTo>
                <a:lnTo>
                  <a:pt x="6756" y="53073"/>
                </a:lnTo>
                <a:lnTo>
                  <a:pt x="6756" y="6680"/>
                </a:lnTo>
                <a:lnTo>
                  <a:pt x="24079" y="6680"/>
                </a:lnTo>
                <a:lnTo>
                  <a:pt x="29743" y="8597"/>
                </a:lnTo>
                <a:lnTo>
                  <a:pt x="37350" y="16281"/>
                </a:lnTo>
                <a:lnTo>
                  <a:pt x="39255" y="21983"/>
                </a:lnTo>
                <a:lnTo>
                  <a:pt x="39255" y="8712"/>
                </a:lnTo>
                <a:lnTo>
                  <a:pt x="37223" y="6680"/>
                </a:lnTo>
                <a:lnTo>
                  <a:pt x="33883" y="3340"/>
                </a:lnTo>
                <a:lnTo>
                  <a:pt x="26860" y="838"/>
                </a:lnTo>
                <a:lnTo>
                  <a:pt x="0" y="838"/>
                </a:lnTo>
                <a:lnTo>
                  <a:pt x="0" y="58915"/>
                </a:lnTo>
                <a:lnTo>
                  <a:pt x="25882" y="58915"/>
                </a:lnTo>
                <a:lnTo>
                  <a:pt x="33388" y="56375"/>
                </a:lnTo>
                <a:lnTo>
                  <a:pt x="36779" y="53073"/>
                </a:lnTo>
                <a:lnTo>
                  <a:pt x="43802" y="46240"/>
                </a:lnTo>
                <a:lnTo>
                  <a:pt x="46418" y="38912"/>
                </a:lnTo>
                <a:lnTo>
                  <a:pt x="46418" y="20345"/>
                </a:lnTo>
                <a:close/>
              </a:path>
              <a:path w="996950" h="60325">
                <a:moveTo>
                  <a:pt x="91795" y="838"/>
                </a:moveTo>
                <a:lnTo>
                  <a:pt x="59372" y="838"/>
                </a:lnTo>
                <a:lnTo>
                  <a:pt x="59372" y="58915"/>
                </a:lnTo>
                <a:lnTo>
                  <a:pt x="91795" y="58915"/>
                </a:lnTo>
                <a:lnTo>
                  <a:pt x="91795" y="52870"/>
                </a:lnTo>
                <a:lnTo>
                  <a:pt x="66141" y="52870"/>
                </a:lnTo>
                <a:lnTo>
                  <a:pt x="66141" y="31508"/>
                </a:lnTo>
                <a:lnTo>
                  <a:pt x="90246" y="31508"/>
                </a:lnTo>
                <a:lnTo>
                  <a:pt x="90246" y="25552"/>
                </a:lnTo>
                <a:lnTo>
                  <a:pt x="66141" y="25552"/>
                </a:lnTo>
                <a:lnTo>
                  <a:pt x="66141" y="6832"/>
                </a:lnTo>
                <a:lnTo>
                  <a:pt x="91795" y="6832"/>
                </a:lnTo>
                <a:lnTo>
                  <a:pt x="91795" y="838"/>
                </a:lnTo>
                <a:close/>
              </a:path>
              <a:path w="996950" h="60325">
                <a:moveTo>
                  <a:pt x="137096" y="838"/>
                </a:moveTo>
                <a:lnTo>
                  <a:pt x="104686" y="838"/>
                </a:lnTo>
                <a:lnTo>
                  <a:pt x="104686" y="58915"/>
                </a:lnTo>
                <a:lnTo>
                  <a:pt x="111442" y="58915"/>
                </a:lnTo>
                <a:lnTo>
                  <a:pt x="111442" y="34086"/>
                </a:lnTo>
                <a:lnTo>
                  <a:pt x="135547" y="34086"/>
                </a:lnTo>
                <a:lnTo>
                  <a:pt x="135547" y="28092"/>
                </a:lnTo>
                <a:lnTo>
                  <a:pt x="111442" y="28092"/>
                </a:lnTo>
                <a:lnTo>
                  <a:pt x="111442" y="6832"/>
                </a:lnTo>
                <a:lnTo>
                  <a:pt x="137096" y="6832"/>
                </a:lnTo>
                <a:lnTo>
                  <a:pt x="137096" y="838"/>
                </a:lnTo>
                <a:close/>
              </a:path>
              <a:path w="996950" h="60325">
                <a:moveTo>
                  <a:pt x="179146" y="838"/>
                </a:moveTo>
                <a:lnTo>
                  <a:pt x="146723" y="838"/>
                </a:lnTo>
                <a:lnTo>
                  <a:pt x="146723" y="58915"/>
                </a:lnTo>
                <a:lnTo>
                  <a:pt x="179146" y="58915"/>
                </a:lnTo>
                <a:lnTo>
                  <a:pt x="179146" y="52870"/>
                </a:lnTo>
                <a:lnTo>
                  <a:pt x="153492" y="52870"/>
                </a:lnTo>
                <a:lnTo>
                  <a:pt x="153492" y="31508"/>
                </a:lnTo>
                <a:lnTo>
                  <a:pt x="177584" y="31508"/>
                </a:lnTo>
                <a:lnTo>
                  <a:pt x="177584" y="25552"/>
                </a:lnTo>
                <a:lnTo>
                  <a:pt x="153492" y="25552"/>
                </a:lnTo>
                <a:lnTo>
                  <a:pt x="153492" y="6832"/>
                </a:lnTo>
                <a:lnTo>
                  <a:pt x="179146" y="6832"/>
                </a:lnTo>
                <a:lnTo>
                  <a:pt x="179146" y="838"/>
                </a:lnTo>
                <a:close/>
              </a:path>
              <a:path w="996950" h="60325">
                <a:moveTo>
                  <a:pt x="237451" y="838"/>
                </a:moveTo>
                <a:lnTo>
                  <a:pt x="231127" y="838"/>
                </a:lnTo>
                <a:lnTo>
                  <a:pt x="231076" y="35839"/>
                </a:lnTo>
                <a:lnTo>
                  <a:pt x="231686" y="49377"/>
                </a:lnTo>
                <a:lnTo>
                  <a:pt x="231368" y="49377"/>
                </a:lnTo>
                <a:lnTo>
                  <a:pt x="199669" y="838"/>
                </a:lnTo>
                <a:lnTo>
                  <a:pt x="192024" y="838"/>
                </a:lnTo>
                <a:lnTo>
                  <a:pt x="192024" y="58915"/>
                </a:lnTo>
                <a:lnTo>
                  <a:pt x="198272" y="58915"/>
                </a:lnTo>
                <a:lnTo>
                  <a:pt x="198272" y="21132"/>
                </a:lnTo>
                <a:lnTo>
                  <a:pt x="198056" y="15887"/>
                </a:lnTo>
                <a:lnTo>
                  <a:pt x="197637" y="10172"/>
                </a:lnTo>
                <a:lnTo>
                  <a:pt x="197954" y="10172"/>
                </a:lnTo>
                <a:lnTo>
                  <a:pt x="229743" y="58915"/>
                </a:lnTo>
                <a:lnTo>
                  <a:pt x="237451" y="58915"/>
                </a:lnTo>
                <a:lnTo>
                  <a:pt x="237451" y="838"/>
                </a:lnTo>
                <a:close/>
              </a:path>
              <a:path w="996950" h="60325">
                <a:moveTo>
                  <a:pt x="286258" y="39484"/>
                </a:moveTo>
                <a:lnTo>
                  <a:pt x="285102" y="36258"/>
                </a:lnTo>
                <a:lnTo>
                  <a:pt x="280517" y="31280"/>
                </a:lnTo>
                <a:lnTo>
                  <a:pt x="276326" y="28956"/>
                </a:lnTo>
                <a:lnTo>
                  <a:pt x="266598" y="25476"/>
                </a:lnTo>
                <a:lnTo>
                  <a:pt x="263893" y="24295"/>
                </a:lnTo>
                <a:lnTo>
                  <a:pt x="260362" y="22148"/>
                </a:lnTo>
                <a:lnTo>
                  <a:pt x="259118" y="20980"/>
                </a:lnTo>
                <a:lnTo>
                  <a:pt x="257632" y="18402"/>
                </a:lnTo>
                <a:lnTo>
                  <a:pt x="257263" y="16751"/>
                </a:lnTo>
                <a:lnTo>
                  <a:pt x="257263" y="12014"/>
                </a:lnTo>
                <a:lnTo>
                  <a:pt x="258267" y="9880"/>
                </a:lnTo>
                <a:lnTo>
                  <a:pt x="262293" y="6807"/>
                </a:lnTo>
                <a:lnTo>
                  <a:pt x="265099" y="6045"/>
                </a:lnTo>
                <a:lnTo>
                  <a:pt x="273202" y="6045"/>
                </a:lnTo>
                <a:lnTo>
                  <a:pt x="277876" y="7048"/>
                </a:lnTo>
                <a:lnTo>
                  <a:pt x="282676" y="9067"/>
                </a:lnTo>
                <a:lnTo>
                  <a:pt x="284784" y="3187"/>
                </a:lnTo>
                <a:lnTo>
                  <a:pt x="279933" y="1066"/>
                </a:lnTo>
                <a:lnTo>
                  <a:pt x="274612" y="0"/>
                </a:lnTo>
                <a:lnTo>
                  <a:pt x="263296" y="0"/>
                </a:lnTo>
                <a:lnTo>
                  <a:pt x="258838" y="1333"/>
                </a:lnTo>
                <a:lnTo>
                  <a:pt x="252107" y="6629"/>
                </a:lnTo>
                <a:lnTo>
                  <a:pt x="250418" y="10185"/>
                </a:lnTo>
                <a:lnTo>
                  <a:pt x="250418" y="18923"/>
                </a:lnTo>
                <a:lnTo>
                  <a:pt x="251574" y="22377"/>
                </a:lnTo>
                <a:lnTo>
                  <a:pt x="256222" y="27673"/>
                </a:lnTo>
                <a:lnTo>
                  <a:pt x="260083" y="29972"/>
                </a:lnTo>
                <a:lnTo>
                  <a:pt x="269367" y="33274"/>
                </a:lnTo>
                <a:lnTo>
                  <a:pt x="272249" y="34505"/>
                </a:lnTo>
                <a:lnTo>
                  <a:pt x="276034" y="36677"/>
                </a:lnTo>
                <a:lnTo>
                  <a:pt x="277393" y="37871"/>
                </a:lnTo>
                <a:lnTo>
                  <a:pt x="279006" y="40436"/>
                </a:lnTo>
                <a:lnTo>
                  <a:pt x="279412" y="42087"/>
                </a:lnTo>
                <a:lnTo>
                  <a:pt x="279412" y="47142"/>
                </a:lnTo>
                <a:lnTo>
                  <a:pt x="278269" y="49517"/>
                </a:lnTo>
                <a:lnTo>
                  <a:pt x="273710" y="52933"/>
                </a:lnTo>
                <a:lnTo>
                  <a:pt x="270319" y="53784"/>
                </a:lnTo>
                <a:lnTo>
                  <a:pt x="263055" y="53784"/>
                </a:lnTo>
                <a:lnTo>
                  <a:pt x="260273" y="53505"/>
                </a:lnTo>
                <a:lnTo>
                  <a:pt x="254647" y="52336"/>
                </a:lnTo>
                <a:lnTo>
                  <a:pt x="252044" y="51536"/>
                </a:lnTo>
                <a:lnTo>
                  <a:pt x="249656" y="50533"/>
                </a:lnTo>
                <a:lnTo>
                  <a:pt x="249656" y="57048"/>
                </a:lnTo>
                <a:lnTo>
                  <a:pt x="253377" y="58826"/>
                </a:lnTo>
                <a:lnTo>
                  <a:pt x="258673" y="59715"/>
                </a:lnTo>
                <a:lnTo>
                  <a:pt x="271932" y="59715"/>
                </a:lnTo>
                <a:lnTo>
                  <a:pt x="276974" y="58280"/>
                </a:lnTo>
                <a:lnTo>
                  <a:pt x="284403" y="52552"/>
                </a:lnTo>
                <a:lnTo>
                  <a:pt x="286258" y="48577"/>
                </a:lnTo>
                <a:lnTo>
                  <a:pt x="286258" y="43459"/>
                </a:lnTo>
                <a:lnTo>
                  <a:pt x="286258" y="39484"/>
                </a:lnTo>
                <a:close/>
              </a:path>
              <a:path w="996950" h="60325">
                <a:moveTo>
                  <a:pt x="330568" y="838"/>
                </a:moveTo>
                <a:lnTo>
                  <a:pt x="298145" y="838"/>
                </a:lnTo>
                <a:lnTo>
                  <a:pt x="298145" y="58915"/>
                </a:lnTo>
                <a:lnTo>
                  <a:pt x="330568" y="58915"/>
                </a:lnTo>
                <a:lnTo>
                  <a:pt x="330568" y="52870"/>
                </a:lnTo>
                <a:lnTo>
                  <a:pt x="304914" y="52870"/>
                </a:lnTo>
                <a:lnTo>
                  <a:pt x="304914" y="31508"/>
                </a:lnTo>
                <a:lnTo>
                  <a:pt x="329018" y="31508"/>
                </a:lnTo>
                <a:lnTo>
                  <a:pt x="329018" y="25552"/>
                </a:lnTo>
                <a:lnTo>
                  <a:pt x="304914" y="25552"/>
                </a:lnTo>
                <a:lnTo>
                  <a:pt x="304914" y="6832"/>
                </a:lnTo>
                <a:lnTo>
                  <a:pt x="330568" y="6832"/>
                </a:lnTo>
                <a:lnTo>
                  <a:pt x="330568" y="838"/>
                </a:lnTo>
                <a:close/>
              </a:path>
              <a:path w="996950" h="60325">
                <a:moveTo>
                  <a:pt x="408762" y="838"/>
                </a:moveTo>
                <a:lnTo>
                  <a:pt x="402005" y="838"/>
                </a:lnTo>
                <a:lnTo>
                  <a:pt x="402005" y="25552"/>
                </a:lnTo>
                <a:lnTo>
                  <a:pt x="371373" y="25552"/>
                </a:lnTo>
                <a:lnTo>
                  <a:pt x="371373" y="838"/>
                </a:lnTo>
                <a:lnTo>
                  <a:pt x="364617" y="838"/>
                </a:lnTo>
                <a:lnTo>
                  <a:pt x="364617" y="58915"/>
                </a:lnTo>
                <a:lnTo>
                  <a:pt x="371373" y="58915"/>
                </a:lnTo>
                <a:lnTo>
                  <a:pt x="371373" y="31584"/>
                </a:lnTo>
                <a:lnTo>
                  <a:pt x="402005" y="31584"/>
                </a:lnTo>
                <a:lnTo>
                  <a:pt x="402005" y="58915"/>
                </a:lnTo>
                <a:lnTo>
                  <a:pt x="408762" y="58915"/>
                </a:lnTo>
                <a:lnTo>
                  <a:pt x="408762" y="838"/>
                </a:lnTo>
                <a:close/>
              </a:path>
              <a:path w="996950" h="60325">
                <a:moveTo>
                  <a:pt x="457123" y="838"/>
                </a:moveTo>
                <a:lnTo>
                  <a:pt x="424713" y="838"/>
                </a:lnTo>
                <a:lnTo>
                  <a:pt x="424713" y="58915"/>
                </a:lnTo>
                <a:lnTo>
                  <a:pt x="457123" y="58915"/>
                </a:lnTo>
                <a:lnTo>
                  <a:pt x="457123" y="52870"/>
                </a:lnTo>
                <a:lnTo>
                  <a:pt x="431469" y="52870"/>
                </a:lnTo>
                <a:lnTo>
                  <a:pt x="431469" y="31508"/>
                </a:lnTo>
                <a:lnTo>
                  <a:pt x="455574" y="31508"/>
                </a:lnTo>
                <a:lnTo>
                  <a:pt x="455574" y="25552"/>
                </a:lnTo>
                <a:lnTo>
                  <a:pt x="431469" y="25552"/>
                </a:lnTo>
                <a:lnTo>
                  <a:pt x="431469" y="6832"/>
                </a:lnTo>
                <a:lnTo>
                  <a:pt x="457123" y="6832"/>
                </a:lnTo>
                <a:lnTo>
                  <a:pt x="457123" y="838"/>
                </a:lnTo>
                <a:close/>
              </a:path>
              <a:path w="996950" h="60325">
                <a:moveTo>
                  <a:pt x="513575" y="58915"/>
                </a:moveTo>
                <a:lnTo>
                  <a:pt x="506323" y="40436"/>
                </a:lnTo>
                <a:lnTo>
                  <a:pt x="503936" y="34366"/>
                </a:lnTo>
                <a:lnTo>
                  <a:pt x="497217" y="17233"/>
                </a:lnTo>
                <a:lnTo>
                  <a:pt x="497217" y="34366"/>
                </a:lnTo>
                <a:lnTo>
                  <a:pt x="478409" y="34366"/>
                </a:lnTo>
                <a:lnTo>
                  <a:pt x="485254" y="16370"/>
                </a:lnTo>
                <a:lnTo>
                  <a:pt x="486333" y="13322"/>
                </a:lnTo>
                <a:lnTo>
                  <a:pt x="487172" y="10528"/>
                </a:lnTo>
                <a:lnTo>
                  <a:pt x="487756" y="7988"/>
                </a:lnTo>
                <a:lnTo>
                  <a:pt x="488683" y="11303"/>
                </a:lnTo>
                <a:lnTo>
                  <a:pt x="489585" y="14097"/>
                </a:lnTo>
                <a:lnTo>
                  <a:pt x="490461" y="16370"/>
                </a:lnTo>
                <a:lnTo>
                  <a:pt x="497217" y="34366"/>
                </a:lnTo>
                <a:lnTo>
                  <a:pt x="497217" y="17233"/>
                </a:lnTo>
                <a:lnTo>
                  <a:pt x="493598" y="7988"/>
                </a:lnTo>
                <a:lnTo>
                  <a:pt x="490702" y="596"/>
                </a:lnTo>
                <a:lnTo>
                  <a:pt x="485013" y="596"/>
                </a:lnTo>
                <a:lnTo>
                  <a:pt x="462026" y="58915"/>
                </a:lnTo>
                <a:lnTo>
                  <a:pt x="468858" y="58915"/>
                </a:lnTo>
                <a:lnTo>
                  <a:pt x="476021" y="40436"/>
                </a:lnTo>
                <a:lnTo>
                  <a:pt x="499325" y="40436"/>
                </a:lnTo>
                <a:lnTo>
                  <a:pt x="506564" y="58915"/>
                </a:lnTo>
                <a:lnTo>
                  <a:pt x="513575" y="58915"/>
                </a:lnTo>
                <a:close/>
              </a:path>
              <a:path w="996950" h="60325">
                <a:moveTo>
                  <a:pt x="553986" y="52793"/>
                </a:moveTo>
                <a:lnTo>
                  <a:pt x="528320" y="52793"/>
                </a:lnTo>
                <a:lnTo>
                  <a:pt x="528320" y="838"/>
                </a:lnTo>
                <a:lnTo>
                  <a:pt x="521563" y="838"/>
                </a:lnTo>
                <a:lnTo>
                  <a:pt x="521563" y="58915"/>
                </a:lnTo>
                <a:lnTo>
                  <a:pt x="553986" y="58915"/>
                </a:lnTo>
                <a:lnTo>
                  <a:pt x="553986" y="52793"/>
                </a:lnTo>
                <a:close/>
              </a:path>
              <a:path w="996950" h="60325">
                <a:moveTo>
                  <a:pt x="600163" y="838"/>
                </a:moveTo>
                <a:lnTo>
                  <a:pt x="556564" y="838"/>
                </a:lnTo>
                <a:lnTo>
                  <a:pt x="556564" y="6832"/>
                </a:lnTo>
                <a:lnTo>
                  <a:pt x="574979" y="6832"/>
                </a:lnTo>
                <a:lnTo>
                  <a:pt x="574979" y="58915"/>
                </a:lnTo>
                <a:lnTo>
                  <a:pt x="581748" y="58915"/>
                </a:lnTo>
                <a:lnTo>
                  <a:pt x="581748" y="6832"/>
                </a:lnTo>
                <a:lnTo>
                  <a:pt x="600163" y="6832"/>
                </a:lnTo>
                <a:lnTo>
                  <a:pt x="600163" y="838"/>
                </a:lnTo>
                <a:close/>
              </a:path>
              <a:path w="996950" h="60325">
                <a:moveTo>
                  <a:pt x="653059" y="838"/>
                </a:moveTo>
                <a:lnTo>
                  <a:pt x="646303" y="838"/>
                </a:lnTo>
                <a:lnTo>
                  <a:pt x="646303" y="25552"/>
                </a:lnTo>
                <a:lnTo>
                  <a:pt x="615670" y="25552"/>
                </a:lnTo>
                <a:lnTo>
                  <a:pt x="615670" y="838"/>
                </a:lnTo>
                <a:lnTo>
                  <a:pt x="608914" y="838"/>
                </a:lnTo>
                <a:lnTo>
                  <a:pt x="608914" y="58915"/>
                </a:lnTo>
                <a:lnTo>
                  <a:pt x="615670" y="58915"/>
                </a:lnTo>
                <a:lnTo>
                  <a:pt x="615670" y="31584"/>
                </a:lnTo>
                <a:lnTo>
                  <a:pt x="646303" y="31584"/>
                </a:lnTo>
                <a:lnTo>
                  <a:pt x="646303" y="58915"/>
                </a:lnTo>
                <a:lnTo>
                  <a:pt x="653059" y="58915"/>
                </a:lnTo>
                <a:lnTo>
                  <a:pt x="653059" y="838"/>
                </a:lnTo>
                <a:close/>
              </a:path>
              <a:path w="996950" h="60325">
                <a:moveTo>
                  <a:pt x="733729" y="58915"/>
                </a:moveTo>
                <a:lnTo>
                  <a:pt x="726478" y="40436"/>
                </a:lnTo>
                <a:lnTo>
                  <a:pt x="724090" y="34366"/>
                </a:lnTo>
                <a:lnTo>
                  <a:pt x="717372" y="17233"/>
                </a:lnTo>
                <a:lnTo>
                  <a:pt x="717372" y="34366"/>
                </a:lnTo>
                <a:lnTo>
                  <a:pt x="698563" y="34366"/>
                </a:lnTo>
                <a:lnTo>
                  <a:pt x="705408" y="16370"/>
                </a:lnTo>
                <a:lnTo>
                  <a:pt x="706488" y="13322"/>
                </a:lnTo>
                <a:lnTo>
                  <a:pt x="707326" y="10528"/>
                </a:lnTo>
                <a:lnTo>
                  <a:pt x="707910" y="7988"/>
                </a:lnTo>
                <a:lnTo>
                  <a:pt x="708837" y="11303"/>
                </a:lnTo>
                <a:lnTo>
                  <a:pt x="709739" y="14097"/>
                </a:lnTo>
                <a:lnTo>
                  <a:pt x="710615" y="16370"/>
                </a:lnTo>
                <a:lnTo>
                  <a:pt x="717372" y="34366"/>
                </a:lnTo>
                <a:lnTo>
                  <a:pt x="717372" y="17233"/>
                </a:lnTo>
                <a:lnTo>
                  <a:pt x="713752" y="7988"/>
                </a:lnTo>
                <a:lnTo>
                  <a:pt x="710857" y="596"/>
                </a:lnTo>
                <a:lnTo>
                  <a:pt x="705167" y="596"/>
                </a:lnTo>
                <a:lnTo>
                  <a:pt x="682180" y="58915"/>
                </a:lnTo>
                <a:lnTo>
                  <a:pt x="689013" y="58915"/>
                </a:lnTo>
                <a:lnTo>
                  <a:pt x="696175" y="40436"/>
                </a:lnTo>
                <a:lnTo>
                  <a:pt x="719480" y="40436"/>
                </a:lnTo>
                <a:lnTo>
                  <a:pt x="726719" y="58915"/>
                </a:lnTo>
                <a:lnTo>
                  <a:pt x="733729" y="58915"/>
                </a:lnTo>
                <a:close/>
              </a:path>
              <a:path w="996950" h="60325">
                <a:moveTo>
                  <a:pt x="787057" y="28486"/>
                </a:moveTo>
                <a:lnTo>
                  <a:pt x="767295" y="28486"/>
                </a:lnTo>
                <a:lnTo>
                  <a:pt x="767295" y="34518"/>
                </a:lnTo>
                <a:lnTo>
                  <a:pt x="780300" y="34518"/>
                </a:lnTo>
                <a:lnTo>
                  <a:pt x="780300" y="52400"/>
                </a:lnTo>
                <a:lnTo>
                  <a:pt x="776452" y="53327"/>
                </a:lnTo>
                <a:lnTo>
                  <a:pt x="772515" y="53784"/>
                </a:lnTo>
                <a:lnTo>
                  <a:pt x="761060" y="53784"/>
                </a:lnTo>
                <a:lnTo>
                  <a:pt x="755434" y="51765"/>
                </a:lnTo>
                <a:lnTo>
                  <a:pt x="747776" y="43662"/>
                </a:lnTo>
                <a:lnTo>
                  <a:pt x="745858" y="37719"/>
                </a:lnTo>
                <a:lnTo>
                  <a:pt x="745858" y="22415"/>
                </a:lnTo>
                <a:lnTo>
                  <a:pt x="747839" y="16573"/>
                </a:lnTo>
                <a:lnTo>
                  <a:pt x="755802" y="8153"/>
                </a:lnTo>
                <a:lnTo>
                  <a:pt x="761326" y="6045"/>
                </a:lnTo>
                <a:lnTo>
                  <a:pt x="773264" y="6045"/>
                </a:lnTo>
                <a:lnTo>
                  <a:pt x="778306" y="7150"/>
                </a:lnTo>
                <a:lnTo>
                  <a:pt x="783564" y="9385"/>
                </a:lnTo>
                <a:lnTo>
                  <a:pt x="786193" y="3416"/>
                </a:lnTo>
                <a:lnTo>
                  <a:pt x="780834" y="1143"/>
                </a:lnTo>
                <a:lnTo>
                  <a:pt x="775055" y="0"/>
                </a:lnTo>
                <a:lnTo>
                  <a:pt x="762723" y="0"/>
                </a:lnTo>
                <a:lnTo>
                  <a:pt x="738695" y="23837"/>
                </a:lnTo>
                <a:lnTo>
                  <a:pt x="738695" y="39306"/>
                </a:lnTo>
                <a:lnTo>
                  <a:pt x="741146" y="46634"/>
                </a:lnTo>
                <a:lnTo>
                  <a:pt x="750963" y="57099"/>
                </a:lnTo>
                <a:lnTo>
                  <a:pt x="757809" y="59715"/>
                </a:lnTo>
                <a:lnTo>
                  <a:pt x="770801" y="59715"/>
                </a:lnTo>
                <a:lnTo>
                  <a:pt x="774496" y="59461"/>
                </a:lnTo>
                <a:lnTo>
                  <a:pt x="780859" y="58445"/>
                </a:lnTo>
                <a:lnTo>
                  <a:pt x="783983" y="57708"/>
                </a:lnTo>
                <a:lnTo>
                  <a:pt x="787057" y="56730"/>
                </a:lnTo>
                <a:lnTo>
                  <a:pt x="787057" y="28486"/>
                </a:lnTo>
                <a:close/>
              </a:path>
              <a:path w="996950" h="60325">
                <a:moveTo>
                  <a:pt x="833437" y="838"/>
                </a:moveTo>
                <a:lnTo>
                  <a:pt x="801027" y="838"/>
                </a:lnTo>
                <a:lnTo>
                  <a:pt x="801027" y="58915"/>
                </a:lnTo>
                <a:lnTo>
                  <a:pt x="833437" y="58915"/>
                </a:lnTo>
                <a:lnTo>
                  <a:pt x="833437" y="52870"/>
                </a:lnTo>
                <a:lnTo>
                  <a:pt x="807783" y="52870"/>
                </a:lnTo>
                <a:lnTo>
                  <a:pt x="807783" y="31508"/>
                </a:lnTo>
                <a:lnTo>
                  <a:pt x="831888" y="31508"/>
                </a:lnTo>
                <a:lnTo>
                  <a:pt x="831888" y="25552"/>
                </a:lnTo>
                <a:lnTo>
                  <a:pt x="807783" y="25552"/>
                </a:lnTo>
                <a:lnTo>
                  <a:pt x="807783" y="6832"/>
                </a:lnTo>
                <a:lnTo>
                  <a:pt x="833437" y="6832"/>
                </a:lnTo>
                <a:lnTo>
                  <a:pt x="833437" y="838"/>
                </a:lnTo>
                <a:close/>
              </a:path>
              <a:path w="996950" h="60325">
                <a:moveTo>
                  <a:pt x="891743" y="838"/>
                </a:moveTo>
                <a:lnTo>
                  <a:pt x="885431" y="838"/>
                </a:lnTo>
                <a:lnTo>
                  <a:pt x="885367" y="35839"/>
                </a:lnTo>
                <a:lnTo>
                  <a:pt x="885977" y="49377"/>
                </a:lnTo>
                <a:lnTo>
                  <a:pt x="885659" y="49377"/>
                </a:lnTo>
                <a:lnTo>
                  <a:pt x="853960" y="838"/>
                </a:lnTo>
                <a:lnTo>
                  <a:pt x="846328" y="838"/>
                </a:lnTo>
                <a:lnTo>
                  <a:pt x="846328" y="58915"/>
                </a:lnTo>
                <a:lnTo>
                  <a:pt x="852576" y="58915"/>
                </a:lnTo>
                <a:lnTo>
                  <a:pt x="852576" y="21132"/>
                </a:lnTo>
                <a:lnTo>
                  <a:pt x="852360" y="15887"/>
                </a:lnTo>
                <a:lnTo>
                  <a:pt x="851928" y="10172"/>
                </a:lnTo>
                <a:lnTo>
                  <a:pt x="852258" y="10172"/>
                </a:lnTo>
                <a:lnTo>
                  <a:pt x="884034" y="58915"/>
                </a:lnTo>
                <a:lnTo>
                  <a:pt x="891743" y="58915"/>
                </a:lnTo>
                <a:lnTo>
                  <a:pt x="891743" y="838"/>
                </a:lnTo>
                <a:close/>
              </a:path>
              <a:path w="996950" h="60325">
                <a:moveTo>
                  <a:pt x="948702" y="3340"/>
                </a:moveTo>
                <a:lnTo>
                  <a:pt x="944143" y="1117"/>
                </a:lnTo>
                <a:lnTo>
                  <a:pt x="938822" y="12"/>
                </a:lnTo>
                <a:lnTo>
                  <a:pt x="926985" y="12"/>
                </a:lnTo>
                <a:lnTo>
                  <a:pt x="904709" y="23812"/>
                </a:lnTo>
                <a:lnTo>
                  <a:pt x="904709" y="39357"/>
                </a:lnTo>
                <a:lnTo>
                  <a:pt x="907046" y="46736"/>
                </a:lnTo>
                <a:lnTo>
                  <a:pt x="916355" y="57111"/>
                </a:lnTo>
                <a:lnTo>
                  <a:pt x="922959" y="59702"/>
                </a:lnTo>
                <a:lnTo>
                  <a:pt x="937437" y="59702"/>
                </a:lnTo>
                <a:lnTo>
                  <a:pt x="942403" y="58953"/>
                </a:lnTo>
                <a:lnTo>
                  <a:pt x="946442" y="57442"/>
                </a:lnTo>
                <a:lnTo>
                  <a:pt x="946442" y="51523"/>
                </a:lnTo>
                <a:lnTo>
                  <a:pt x="941247" y="52984"/>
                </a:lnTo>
                <a:lnTo>
                  <a:pt x="936612" y="53708"/>
                </a:lnTo>
                <a:lnTo>
                  <a:pt x="925957" y="53708"/>
                </a:lnTo>
                <a:lnTo>
                  <a:pt x="920864" y="51638"/>
                </a:lnTo>
                <a:lnTo>
                  <a:pt x="913739" y="43357"/>
                </a:lnTo>
                <a:lnTo>
                  <a:pt x="911948" y="37477"/>
                </a:lnTo>
                <a:lnTo>
                  <a:pt x="911948" y="22491"/>
                </a:lnTo>
                <a:lnTo>
                  <a:pt x="913803" y="16662"/>
                </a:lnTo>
                <a:lnTo>
                  <a:pt x="921207" y="8166"/>
                </a:lnTo>
                <a:lnTo>
                  <a:pt x="926249" y="6045"/>
                </a:lnTo>
                <a:lnTo>
                  <a:pt x="932637" y="6045"/>
                </a:lnTo>
                <a:lnTo>
                  <a:pt x="937044" y="6045"/>
                </a:lnTo>
                <a:lnTo>
                  <a:pt x="941438" y="7073"/>
                </a:lnTo>
                <a:lnTo>
                  <a:pt x="945845" y="9144"/>
                </a:lnTo>
                <a:lnTo>
                  <a:pt x="948702" y="3340"/>
                </a:lnTo>
                <a:close/>
              </a:path>
              <a:path w="996950" h="60325">
                <a:moveTo>
                  <a:pt x="996759" y="838"/>
                </a:moveTo>
                <a:lnTo>
                  <a:pt x="989431" y="838"/>
                </a:lnTo>
                <a:lnTo>
                  <a:pt x="973924" y="29870"/>
                </a:lnTo>
                <a:lnTo>
                  <a:pt x="958532" y="838"/>
                </a:lnTo>
                <a:lnTo>
                  <a:pt x="951128" y="838"/>
                </a:lnTo>
                <a:lnTo>
                  <a:pt x="970508" y="36715"/>
                </a:lnTo>
                <a:lnTo>
                  <a:pt x="970508" y="58915"/>
                </a:lnTo>
                <a:lnTo>
                  <a:pt x="977341" y="58915"/>
                </a:lnTo>
                <a:lnTo>
                  <a:pt x="977341" y="36385"/>
                </a:lnTo>
                <a:lnTo>
                  <a:pt x="996759" y="838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10692257" y="305155"/>
            <a:ext cx="617855" cy="363855"/>
          </a:xfrm>
          <a:custGeom>
            <a:avLst/>
            <a:gdLst/>
            <a:ahLst/>
            <a:cxnLst/>
            <a:rect l="l" t="t" r="r" b="b"/>
            <a:pathLst>
              <a:path w="617854" h="363855">
                <a:moveTo>
                  <a:pt x="326478" y="179705"/>
                </a:moveTo>
                <a:lnTo>
                  <a:pt x="320014" y="122085"/>
                </a:lnTo>
                <a:lnTo>
                  <a:pt x="307060" y="84086"/>
                </a:lnTo>
                <a:lnTo>
                  <a:pt x="286727" y="50406"/>
                </a:lnTo>
                <a:lnTo>
                  <a:pt x="246849" y="19481"/>
                </a:lnTo>
                <a:lnTo>
                  <a:pt x="216319" y="8610"/>
                </a:lnTo>
                <a:lnTo>
                  <a:pt x="216319" y="183845"/>
                </a:lnTo>
                <a:lnTo>
                  <a:pt x="214960" y="210921"/>
                </a:lnTo>
                <a:lnTo>
                  <a:pt x="203962" y="254381"/>
                </a:lnTo>
                <a:lnTo>
                  <a:pt x="162661" y="279666"/>
                </a:lnTo>
                <a:lnTo>
                  <a:pt x="135978" y="281228"/>
                </a:lnTo>
                <a:lnTo>
                  <a:pt x="122199" y="281228"/>
                </a:lnTo>
                <a:lnTo>
                  <a:pt x="107835" y="280797"/>
                </a:lnTo>
                <a:lnTo>
                  <a:pt x="107835" y="84404"/>
                </a:lnTo>
                <a:lnTo>
                  <a:pt x="125018" y="84086"/>
                </a:lnTo>
                <a:lnTo>
                  <a:pt x="142176" y="84201"/>
                </a:lnTo>
                <a:lnTo>
                  <a:pt x="187985" y="97053"/>
                </a:lnTo>
                <a:lnTo>
                  <a:pt x="209473" y="129755"/>
                </a:lnTo>
                <a:lnTo>
                  <a:pt x="216319" y="183845"/>
                </a:lnTo>
                <a:lnTo>
                  <a:pt x="216319" y="8610"/>
                </a:lnTo>
                <a:lnTo>
                  <a:pt x="208153" y="6451"/>
                </a:lnTo>
                <a:lnTo>
                  <a:pt x="188175" y="3581"/>
                </a:lnTo>
                <a:lnTo>
                  <a:pt x="167868" y="2565"/>
                </a:lnTo>
                <a:lnTo>
                  <a:pt x="87795" y="2273"/>
                </a:lnTo>
                <a:lnTo>
                  <a:pt x="7708" y="2387"/>
                </a:lnTo>
                <a:lnTo>
                  <a:pt x="5219" y="2387"/>
                </a:lnTo>
                <a:lnTo>
                  <a:pt x="3276" y="2616"/>
                </a:lnTo>
                <a:lnTo>
                  <a:pt x="0" y="2781"/>
                </a:lnTo>
                <a:lnTo>
                  <a:pt x="0" y="361594"/>
                </a:lnTo>
                <a:lnTo>
                  <a:pt x="3276" y="363689"/>
                </a:lnTo>
                <a:lnTo>
                  <a:pt x="8216" y="362813"/>
                </a:lnTo>
                <a:lnTo>
                  <a:pt x="43649" y="362864"/>
                </a:lnTo>
                <a:lnTo>
                  <a:pt x="137401" y="362864"/>
                </a:lnTo>
                <a:lnTo>
                  <a:pt x="153797" y="362877"/>
                </a:lnTo>
                <a:lnTo>
                  <a:pt x="154711" y="362864"/>
                </a:lnTo>
                <a:lnTo>
                  <a:pt x="157695" y="362813"/>
                </a:lnTo>
                <a:lnTo>
                  <a:pt x="170141" y="362610"/>
                </a:lnTo>
                <a:lnTo>
                  <a:pt x="186448" y="361581"/>
                </a:lnTo>
                <a:lnTo>
                  <a:pt x="223939" y="354622"/>
                </a:lnTo>
                <a:lnTo>
                  <a:pt x="267614" y="332740"/>
                </a:lnTo>
                <a:lnTo>
                  <a:pt x="302628" y="292760"/>
                </a:lnTo>
                <a:lnTo>
                  <a:pt x="308013" y="281228"/>
                </a:lnTo>
                <a:lnTo>
                  <a:pt x="321652" y="238874"/>
                </a:lnTo>
                <a:lnTo>
                  <a:pt x="325107" y="209207"/>
                </a:lnTo>
                <a:lnTo>
                  <a:pt x="326478" y="179705"/>
                </a:lnTo>
                <a:close/>
              </a:path>
              <a:path w="617854" h="363855">
                <a:moveTo>
                  <a:pt x="617321" y="3263"/>
                </a:moveTo>
                <a:lnTo>
                  <a:pt x="614654" y="0"/>
                </a:lnTo>
                <a:lnTo>
                  <a:pt x="506488" y="0"/>
                </a:lnTo>
                <a:lnTo>
                  <a:pt x="506488" y="127266"/>
                </a:lnTo>
                <a:lnTo>
                  <a:pt x="385584" y="127266"/>
                </a:lnTo>
                <a:lnTo>
                  <a:pt x="385584" y="0"/>
                </a:lnTo>
                <a:lnTo>
                  <a:pt x="274485" y="0"/>
                </a:lnTo>
                <a:lnTo>
                  <a:pt x="274485" y="21043"/>
                </a:lnTo>
                <a:lnTo>
                  <a:pt x="290487" y="35026"/>
                </a:lnTo>
                <a:lnTo>
                  <a:pt x="304025" y="51104"/>
                </a:lnTo>
                <a:lnTo>
                  <a:pt x="322922" y="85496"/>
                </a:lnTo>
                <a:lnTo>
                  <a:pt x="334772" y="130937"/>
                </a:lnTo>
                <a:lnTo>
                  <a:pt x="340448" y="177546"/>
                </a:lnTo>
                <a:lnTo>
                  <a:pt x="340106" y="196265"/>
                </a:lnTo>
                <a:lnTo>
                  <a:pt x="334518" y="242595"/>
                </a:lnTo>
                <a:lnTo>
                  <a:pt x="322783" y="283083"/>
                </a:lnTo>
                <a:lnTo>
                  <a:pt x="294500" y="325843"/>
                </a:lnTo>
                <a:lnTo>
                  <a:pt x="274485" y="343598"/>
                </a:lnTo>
                <a:lnTo>
                  <a:pt x="274485" y="358965"/>
                </a:lnTo>
                <a:lnTo>
                  <a:pt x="385584" y="358965"/>
                </a:lnTo>
                <a:lnTo>
                  <a:pt x="385584" y="215379"/>
                </a:lnTo>
                <a:lnTo>
                  <a:pt x="506488" y="215379"/>
                </a:lnTo>
                <a:lnTo>
                  <a:pt x="506488" y="361772"/>
                </a:lnTo>
                <a:lnTo>
                  <a:pt x="513016" y="362546"/>
                </a:lnTo>
                <a:lnTo>
                  <a:pt x="520839" y="362762"/>
                </a:lnTo>
                <a:lnTo>
                  <a:pt x="526846" y="361835"/>
                </a:lnTo>
                <a:lnTo>
                  <a:pt x="530669" y="358902"/>
                </a:lnTo>
                <a:lnTo>
                  <a:pt x="531012" y="355307"/>
                </a:lnTo>
                <a:lnTo>
                  <a:pt x="610628" y="141516"/>
                </a:lnTo>
                <a:lnTo>
                  <a:pt x="613244" y="133375"/>
                </a:lnTo>
                <a:lnTo>
                  <a:pt x="615086" y="125120"/>
                </a:lnTo>
                <a:lnTo>
                  <a:pt x="616127" y="116700"/>
                </a:lnTo>
                <a:lnTo>
                  <a:pt x="616369" y="108013"/>
                </a:lnTo>
                <a:lnTo>
                  <a:pt x="616115" y="8089"/>
                </a:lnTo>
                <a:lnTo>
                  <a:pt x="617321" y="3263"/>
                </a:lnTo>
                <a:close/>
              </a:path>
            </a:pathLst>
          </a:custGeom>
          <a:solidFill>
            <a:srgbClr val="4E6E8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g object 20"/>
          <p:cNvSpPr/>
          <p:nvPr/>
        </p:nvSpPr>
        <p:spPr>
          <a:xfrm>
            <a:off x="11522182" y="263879"/>
            <a:ext cx="392430" cy="375285"/>
          </a:xfrm>
          <a:custGeom>
            <a:avLst/>
            <a:gdLst/>
            <a:ahLst/>
            <a:cxnLst/>
            <a:rect l="l" t="t" r="r" b="b"/>
            <a:pathLst>
              <a:path w="392429" h="375284">
                <a:moveTo>
                  <a:pt x="177880" y="340639"/>
                </a:moveTo>
                <a:lnTo>
                  <a:pt x="111723" y="340639"/>
                </a:lnTo>
                <a:lnTo>
                  <a:pt x="125483" y="375213"/>
                </a:lnTo>
                <a:lnTo>
                  <a:pt x="177880" y="340639"/>
                </a:lnTo>
                <a:close/>
              </a:path>
              <a:path w="392429" h="375284">
                <a:moveTo>
                  <a:pt x="98211" y="26567"/>
                </a:moveTo>
                <a:lnTo>
                  <a:pt x="60621" y="36053"/>
                </a:lnTo>
                <a:lnTo>
                  <a:pt x="20023" y="52176"/>
                </a:lnTo>
                <a:lnTo>
                  <a:pt x="13214" y="55413"/>
                </a:lnTo>
                <a:lnTo>
                  <a:pt x="4734" y="56079"/>
                </a:lnTo>
                <a:lnTo>
                  <a:pt x="0" y="62410"/>
                </a:lnTo>
                <a:lnTo>
                  <a:pt x="16972" y="101955"/>
                </a:lnTo>
                <a:lnTo>
                  <a:pt x="62791" y="217041"/>
                </a:lnTo>
                <a:lnTo>
                  <a:pt x="111652" y="340668"/>
                </a:lnTo>
                <a:lnTo>
                  <a:pt x="177880" y="340639"/>
                </a:lnTo>
                <a:lnTo>
                  <a:pt x="222339" y="311834"/>
                </a:lnTo>
                <a:lnTo>
                  <a:pt x="265893" y="286688"/>
                </a:lnTo>
                <a:lnTo>
                  <a:pt x="304054" y="269643"/>
                </a:lnTo>
                <a:lnTo>
                  <a:pt x="318435" y="268776"/>
                </a:lnTo>
                <a:lnTo>
                  <a:pt x="391841" y="268776"/>
                </a:lnTo>
                <a:lnTo>
                  <a:pt x="391929" y="185032"/>
                </a:lnTo>
                <a:lnTo>
                  <a:pt x="392177" y="185016"/>
                </a:lnTo>
                <a:lnTo>
                  <a:pt x="392177" y="138987"/>
                </a:lnTo>
                <a:lnTo>
                  <a:pt x="391474" y="138987"/>
                </a:lnTo>
                <a:lnTo>
                  <a:pt x="391595" y="65728"/>
                </a:lnTo>
                <a:lnTo>
                  <a:pt x="392177" y="65641"/>
                </a:lnTo>
                <a:lnTo>
                  <a:pt x="392177" y="52176"/>
                </a:lnTo>
                <a:lnTo>
                  <a:pt x="195310" y="52176"/>
                </a:lnTo>
                <a:lnTo>
                  <a:pt x="180272" y="48907"/>
                </a:lnTo>
                <a:lnTo>
                  <a:pt x="165502" y="42670"/>
                </a:lnTo>
                <a:lnTo>
                  <a:pt x="143588" y="33066"/>
                </a:lnTo>
                <a:lnTo>
                  <a:pt x="121207" y="27408"/>
                </a:lnTo>
                <a:lnTo>
                  <a:pt x="98211" y="26567"/>
                </a:lnTo>
                <a:close/>
              </a:path>
              <a:path w="392429" h="375284">
                <a:moveTo>
                  <a:pt x="391841" y="268776"/>
                </a:moveTo>
                <a:lnTo>
                  <a:pt x="318435" y="268776"/>
                </a:lnTo>
                <a:lnTo>
                  <a:pt x="331475" y="272512"/>
                </a:lnTo>
                <a:lnTo>
                  <a:pt x="343218" y="280715"/>
                </a:lnTo>
                <a:lnTo>
                  <a:pt x="354425" y="289171"/>
                </a:lnTo>
                <a:lnTo>
                  <a:pt x="365958" y="293506"/>
                </a:lnTo>
                <a:lnTo>
                  <a:pt x="378361" y="293656"/>
                </a:lnTo>
                <a:lnTo>
                  <a:pt x="392177" y="289554"/>
                </a:lnTo>
                <a:lnTo>
                  <a:pt x="392177" y="270299"/>
                </a:lnTo>
                <a:lnTo>
                  <a:pt x="391840" y="270299"/>
                </a:lnTo>
                <a:lnTo>
                  <a:pt x="391841" y="268776"/>
                </a:lnTo>
                <a:close/>
              </a:path>
              <a:path w="392429" h="375284">
                <a:moveTo>
                  <a:pt x="392177" y="270233"/>
                </a:moveTo>
                <a:lnTo>
                  <a:pt x="391840" y="270299"/>
                </a:lnTo>
                <a:lnTo>
                  <a:pt x="392177" y="270299"/>
                </a:lnTo>
                <a:close/>
              </a:path>
              <a:path w="392429" h="375284">
                <a:moveTo>
                  <a:pt x="392177" y="138954"/>
                </a:moveTo>
                <a:lnTo>
                  <a:pt x="391474" y="138987"/>
                </a:lnTo>
                <a:lnTo>
                  <a:pt x="392177" y="138987"/>
                </a:lnTo>
                <a:close/>
              </a:path>
              <a:path w="392429" h="375284">
                <a:moveTo>
                  <a:pt x="340300" y="4862"/>
                </a:moveTo>
                <a:lnTo>
                  <a:pt x="334275" y="7146"/>
                </a:lnTo>
                <a:lnTo>
                  <a:pt x="239101" y="44625"/>
                </a:lnTo>
                <a:lnTo>
                  <a:pt x="232567" y="46159"/>
                </a:lnTo>
                <a:lnTo>
                  <a:pt x="226352" y="48388"/>
                </a:lnTo>
                <a:lnTo>
                  <a:pt x="210659" y="52122"/>
                </a:lnTo>
                <a:lnTo>
                  <a:pt x="195312" y="52176"/>
                </a:lnTo>
                <a:lnTo>
                  <a:pt x="392177" y="52176"/>
                </a:lnTo>
                <a:lnTo>
                  <a:pt x="392177" y="5237"/>
                </a:lnTo>
                <a:lnTo>
                  <a:pt x="347587" y="5237"/>
                </a:lnTo>
                <a:lnTo>
                  <a:pt x="340300" y="4862"/>
                </a:lnTo>
                <a:close/>
              </a:path>
              <a:path w="392429" h="375284">
                <a:moveTo>
                  <a:pt x="392177" y="0"/>
                </a:moveTo>
                <a:lnTo>
                  <a:pt x="347587" y="5237"/>
                </a:lnTo>
                <a:lnTo>
                  <a:pt x="392177" y="5237"/>
                </a:lnTo>
                <a:lnTo>
                  <a:pt x="392177" y="0"/>
                </a:lnTo>
                <a:close/>
              </a:path>
            </a:pathLst>
          </a:custGeom>
          <a:solidFill>
            <a:srgbClr val="4E6E8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g object 21"/>
          <p:cNvSpPr/>
          <p:nvPr/>
        </p:nvSpPr>
        <p:spPr>
          <a:xfrm>
            <a:off x="11539153" y="307928"/>
            <a:ext cx="374650" cy="297180"/>
          </a:xfrm>
          <a:custGeom>
            <a:avLst/>
            <a:gdLst/>
            <a:ahLst/>
            <a:cxnLst/>
            <a:rect l="l" t="t" r="r" b="b"/>
            <a:pathLst>
              <a:path w="374650" h="297180">
                <a:moveTo>
                  <a:pt x="373780" y="0"/>
                </a:moveTo>
                <a:lnTo>
                  <a:pt x="355457" y="5659"/>
                </a:lnTo>
                <a:lnTo>
                  <a:pt x="308638" y="16721"/>
                </a:lnTo>
                <a:lnTo>
                  <a:pt x="245545" y="24316"/>
                </a:lnTo>
                <a:lnTo>
                  <a:pt x="178399" y="19573"/>
                </a:lnTo>
                <a:lnTo>
                  <a:pt x="113904" y="17762"/>
                </a:lnTo>
                <a:lnTo>
                  <a:pt x="56648" y="31806"/>
                </a:lnTo>
                <a:lnTo>
                  <a:pt x="15668" y="49317"/>
                </a:lnTo>
                <a:lnTo>
                  <a:pt x="0" y="57906"/>
                </a:lnTo>
                <a:lnTo>
                  <a:pt x="45817" y="172994"/>
                </a:lnTo>
                <a:lnTo>
                  <a:pt x="94682" y="296621"/>
                </a:lnTo>
                <a:lnTo>
                  <a:pt x="108220" y="290384"/>
                </a:lnTo>
                <a:lnTo>
                  <a:pt x="141272" y="273400"/>
                </a:lnTo>
                <a:lnTo>
                  <a:pt x="182493" y="248258"/>
                </a:lnTo>
                <a:lnTo>
                  <a:pt x="220538" y="217548"/>
                </a:lnTo>
                <a:lnTo>
                  <a:pt x="262922" y="200552"/>
                </a:lnTo>
                <a:lnTo>
                  <a:pt x="313686" y="205583"/>
                </a:lnTo>
                <a:lnTo>
                  <a:pt x="356280" y="218773"/>
                </a:lnTo>
                <a:lnTo>
                  <a:pt x="374155" y="226251"/>
                </a:lnTo>
                <a:lnTo>
                  <a:pt x="37378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g object 22"/>
          <p:cNvSpPr/>
          <p:nvPr/>
        </p:nvSpPr>
        <p:spPr>
          <a:xfrm>
            <a:off x="10690841" y="307419"/>
            <a:ext cx="328295" cy="361950"/>
          </a:xfrm>
          <a:custGeom>
            <a:avLst/>
            <a:gdLst/>
            <a:ahLst/>
            <a:cxnLst/>
            <a:rect l="l" t="t" r="r" b="b"/>
            <a:pathLst>
              <a:path w="328295" h="361950">
                <a:moveTo>
                  <a:pt x="88856" y="0"/>
                </a:moveTo>
                <a:lnTo>
                  <a:pt x="5933" y="118"/>
                </a:lnTo>
                <a:lnTo>
                  <a:pt x="3446" y="343"/>
                </a:lnTo>
                <a:lnTo>
                  <a:pt x="0" y="513"/>
                </a:lnTo>
                <a:lnTo>
                  <a:pt x="0" y="359319"/>
                </a:lnTo>
                <a:lnTo>
                  <a:pt x="4668" y="361418"/>
                </a:lnTo>
                <a:lnTo>
                  <a:pt x="8926" y="360543"/>
                </a:lnTo>
                <a:lnTo>
                  <a:pt x="158649" y="360543"/>
                </a:lnTo>
                <a:lnTo>
                  <a:pt x="203997" y="357045"/>
                </a:lnTo>
                <a:lnTo>
                  <a:pt x="245483" y="344901"/>
                </a:lnTo>
                <a:lnTo>
                  <a:pt x="288448" y="312259"/>
                </a:lnTo>
                <a:lnTo>
                  <a:pt x="309434" y="278956"/>
                </a:lnTo>
                <a:lnTo>
                  <a:pt x="124346" y="278956"/>
                </a:lnTo>
                <a:lnTo>
                  <a:pt x="110354" y="278524"/>
                </a:lnTo>
                <a:lnTo>
                  <a:pt x="110354" y="82128"/>
                </a:lnTo>
                <a:lnTo>
                  <a:pt x="127451" y="81821"/>
                </a:lnTo>
                <a:lnTo>
                  <a:pt x="308477" y="81821"/>
                </a:lnTo>
                <a:lnTo>
                  <a:pt x="302337" y="68494"/>
                </a:lnTo>
                <a:lnTo>
                  <a:pt x="270220" y="30955"/>
                </a:lnTo>
                <a:lnTo>
                  <a:pt x="229154" y="9346"/>
                </a:lnTo>
                <a:lnTo>
                  <a:pt x="189600" y="1304"/>
                </a:lnTo>
                <a:lnTo>
                  <a:pt x="169285" y="297"/>
                </a:lnTo>
                <a:lnTo>
                  <a:pt x="88856" y="0"/>
                </a:lnTo>
                <a:close/>
              </a:path>
              <a:path w="328295" h="361950">
                <a:moveTo>
                  <a:pt x="158649" y="360543"/>
                </a:moveTo>
                <a:lnTo>
                  <a:pt x="8926" y="360543"/>
                </a:lnTo>
                <a:lnTo>
                  <a:pt x="75765" y="360606"/>
                </a:lnTo>
                <a:lnTo>
                  <a:pt x="155799" y="360589"/>
                </a:lnTo>
                <a:lnTo>
                  <a:pt x="158649" y="360543"/>
                </a:lnTo>
                <a:close/>
              </a:path>
              <a:path w="328295" h="361950">
                <a:moveTo>
                  <a:pt x="155799" y="360589"/>
                </a:moveTo>
                <a:lnTo>
                  <a:pt x="138461" y="360589"/>
                </a:lnTo>
                <a:lnTo>
                  <a:pt x="154887" y="360603"/>
                </a:lnTo>
                <a:lnTo>
                  <a:pt x="155799" y="360589"/>
                </a:lnTo>
                <a:close/>
              </a:path>
              <a:path w="328295" h="361950">
                <a:moveTo>
                  <a:pt x="308477" y="81821"/>
                </a:moveTo>
                <a:lnTo>
                  <a:pt x="127451" y="81821"/>
                </a:lnTo>
                <a:lnTo>
                  <a:pt x="144414" y="81928"/>
                </a:lnTo>
                <a:lnTo>
                  <a:pt x="161192" y="83672"/>
                </a:lnTo>
                <a:lnTo>
                  <a:pt x="199510" y="103595"/>
                </a:lnTo>
                <a:lnTo>
                  <a:pt x="216118" y="154494"/>
                </a:lnTo>
                <a:lnTo>
                  <a:pt x="217882" y="181571"/>
                </a:lnTo>
                <a:lnTo>
                  <a:pt x="216419" y="208646"/>
                </a:lnTo>
                <a:lnTo>
                  <a:pt x="205470" y="252118"/>
                </a:lnTo>
                <a:lnTo>
                  <a:pt x="164635" y="277395"/>
                </a:lnTo>
                <a:lnTo>
                  <a:pt x="137981" y="278956"/>
                </a:lnTo>
                <a:lnTo>
                  <a:pt x="309434" y="278956"/>
                </a:lnTo>
                <a:lnTo>
                  <a:pt x="323074" y="236609"/>
                </a:lnTo>
                <a:lnTo>
                  <a:pt x="327903" y="177432"/>
                </a:lnTo>
                <a:lnTo>
                  <a:pt x="326294" y="148380"/>
                </a:lnTo>
                <a:lnTo>
                  <a:pt x="321433" y="119812"/>
                </a:lnTo>
                <a:lnTo>
                  <a:pt x="313051" y="91751"/>
                </a:lnTo>
                <a:lnTo>
                  <a:pt x="308477" y="81821"/>
                </a:lnTo>
                <a:close/>
              </a:path>
            </a:pathLst>
          </a:custGeom>
          <a:solidFill>
            <a:srgbClr val="4255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bg object 23"/>
          <p:cNvSpPr/>
          <p:nvPr/>
        </p:nvSpPr>
        <p:spPr>
          <a:xfrm>
            <a:off x="10967085" y="307936"/>
            <a:ext cx="656590" cy="360045"/>
          </a:xfrm>
          <a:custGeom>
            <a:avLst/>
            <a:gdLst/>
            <a:ahLst/>
            <a:cxnLst/>
            <a:rect l="l" t="t" r="r" b="b"/>
            <a:pathLst>
              <a:path w="656590" h="360045">
                <a:moveTo>
                  <a:pt x="342493" y="3263"/>
                </a:moveTo>
                <a:lnTo>
                  <a:pt x="339826" y="330"/>
                </a:lnTo>
                <a:lnTo>
                  <a:pt x="230162" y="330"/>
                </a:lnTo>
                <a:lnTo>
                  <a:pt x="230162" y="125349"/>
                </a:lnTo>
                <a:lnTo>
                  <a:pt x="109245" y="125349"/>
                </a:lnTo>
                <a:lnTo>
                  <a:pt x="109245" y="190"/>
                </a:lnTo>
                <a:lnTo>
                  <a:pt x="38" y="190"/>
                </a:lnTo>
                <a:lnTo>
                  <a:pt x="38" y="18262"/>
                </a:lnTo>
                <a:lnTo>
                  <a:pt x="15201" y="32245"/>
                </a:lnTo>
                <a:lnTo>
                  <a:pt x="28765" y="48336"/>
                </a:lnTo>
                <a:lnTo>
                  <a:pt x="48285" y="82727"/>
                </a:lnTo>
                <a:lnTo>
                  <a:pt x="60083" y="128155"/>
                </a:lnTo>
                <a:lnTo>
                  <a:pt x="65722" y="174764"/>
                </a:lnTo>
                <a:lnTo>
                  <a:pt x="65392" y="193484"/>
                </a:lnTo>
                <a:lnTo>
                  <a:pt x="59893" y="239814"/>
                </a:lnTo>
                <a:lnTo>
                  <a:pt x="48018" y="280301"/>
                </a:lnTo>
                <a:lnTo>
                  <a:pt x="19469" y="323062"/>
                </a:lnTo>
                <a:lnTo>
                  <a:pt x="0" y="340817"/>
                </a:lnTo>
                <a:lnTo>
                  <a:pt x="0" y="359371"/>
                </a:lnTo>
                <a:lnTo>
                  <a:pt x="110109" y="359371"/>
                </a:lnTo>
                <a:lnTo>
                  <a:pt x="110109" y="215315"/>
                </a:lnTo>
                <a:lnTo>
                  <a:pt x="230568" y="215315"/>
                </a:lnTo>
                <a:lnTo>
                  <a:pt x="230568" y="358990"/>
                </a:lnTo>
                <a:lnTo>
                  <a:pt x="238506" y="359765"/>
                </a:lnTo>
                <a:lnTo>
                  <a:pt x="245465" y="359994"/>
                </a:lnTo>
                <a:lnTo>
                  <a:pt x="251472" y="359054"/>
                </a:lnTo>
                <a:lnTo>
                  <a:pt x="255295" y="356120"/>
                </a:lnTo>
                <a:lnTo>
                  <a:pt x="255917" y="352526"/>
                </a:lnTo>
                <a:lnTo>
                  <a:pt x="335661" y="138734"/>
                </a:lnTo>
                <a:lnTo>
                  <a:pt x="338302" y="130594"/>
                </a:lnTo>
                <a:lnTo>
                  <a:pt x="340182" y="122339"/>
                </a:lnTo>
                <a:lnTo>
                  <a:pt x="341274" y="113919"/>
                </a:lnTo>
                <a:lnTo>
                  <a:pt x="341541" y="105232"/>
                </a:lnTo>
                <a:lnTo>
                  <a:pt x="341299" y="81470"/>
                </a:lnTo>
                <a:lnTo>
                  <a:pt x="341287" y="6858"/>
                </a:lnTo>
                <a:lnTo>
                  <a:pt x="342493" y="3263"/>
                </a:lnTo>
                <a:close/>
              </a:path>
              <a:path w="656590" h="360045">
                <a:moveTo>
                  <a:pt x="656526" y="359524"/>
                </a:moveTo>
                <a:lnTo>
                  <a:pt x="634885" y="301383"/>
                </a:lnTo>
                <a:lnTo>
                  <a:pt x="615073" y="248170"/>
                </a:lnTo>
                <a:lnTo>
                  <a:pt x="614133" y="245656"/>
                </a:lnTo>
                <a:lnTo>
                  <a:pt x="559104" y="97815"/>
                </a:lnTo>
                <a:lnTo>
                  <a:pt x="538937" y="43637"/>
                </a:lnTo>
                <a:lnTo>
                  <a:pt x="538937" y="157797"/>
                </a:lnTo>
                <a:lnTo>
                  <a:pt x="493141" y="191846"/>
                </a:lnTo>
                <a:lnTo>
                  <a:pt x="499719" y="212344"/>
                </a:lnTo>
                <a:lnTo>
                  <a:pt x="502970" y="222618"/>
                </a:lnTo>
                <a:lnTo>
                  <a:pt x="506133" y="232905"/>
                </a:lnTo>
                <a:lnTo>
                  <a:pt x="507441" y="237261"/>
                </a:lnTo>
                <a:lnTo>
                  <a:pt x="510501" y="241350"/>
                </a:lnTo>
                <a:lnTo>
                  <a:pt x="508876" y="246354"/>
                </a:lnTo>
                <a:lnTo>
                  <a:pt x="511251" y="245656"/>
                </a:lnTo>
                <a:lnTo>
                  <a:pt x="510451" y="247015"/>
                </a:lnTo>
                <a:lnTo>
                  <a:pt x="510044" y="248170"/>
                </a:lnTo>
                <a:lnTo>
                  <a:pt x="508965" y="248056"/>
                </a:lnTo>
                <a:lnTo>
                  <a:pt x="508558" y="247484"/>
                </a:lnTo>
                <a:lnTo>
                  <a:pt x="508622" y="247218"/>
                </a:lnTo>
                <a:lnTo>
                  <a:pt x="508800" y="246430"/>
                </a:lnTo>
                <a:lnTo>
                  <a:pt x="499935" y="241604"/>
                </a:lnTo>
                <a:lnTo>
                  <a:pt x="491718" y="235788"/>
                </a:lnTo>
                <a:lnTo>
                  <a:pt x="483755" y="229616"/>
                </a:lnTo>
                <a:lnTo>
                  <a:pt x="475615" y="223697"/>
                </a:lnTo>
                <a:lnTo>
                  <a:pt x="471411" y="220903"/>
                </a:lnTo>
                <a:lnTo>
                  <a:pt x="467360" y="217868"/>
                </a:lnTo>
                <a:lnTo>
                  <a:pt x="462508" y="214426"/>
                </a:lnTo>
                <a:lnTo>
                  <a:pt x="416902" y="247218"/>
                </a:lnTo>
                <a:lnTo>
                  <a:pt x="414896" y="245414"/>
                </a:lnTo>
                <a:lnTo>
                  <a:pt x="431812" y="191782"/>
                </a:lnTo>
                <a:lnTo>
                  <a:pt x="383552" y="156095"/>
                </a:lnTo>
                <a:lnTo>
                  <a:pt x="443280" y="156095"/>
                </a:lnTo>
                <a:lnTo>
                  <a:pt x="462407" y="97815"/>
                </a:lnTo>
                <a:lnTo>
                  <a:pt x="481609" y="155625"/>
                </a:lnTo>
                <a:lnTo>
                  <a:pt x="537781" y="155625"/>
                </a:lnTo>
                <a:lnTo>
                  <a:pt x="538937" y="157797"/>
                </a:lnTo>
                <a:lnTo>
                  <a:pt x="538937" y="43637"/>
                </a:lnTo>
                <a:lnTo>
                  <a:pt x="522693" y="0"/>
                </a:lnTo>
                <a:lnTo>
                  <a:pt x="401078" y="0"/>
                </a:lnTo>
                <a:lnTo>
                  <a:pt x="267385" y="359244"/>
                </a:lnTo>
                <a:lnTo>
                  <a:pt x="380580" y="359244"/>
                </a:lnTo>
                <a:lnTo>
                  <a:pt x="385025" y="344335"/>
                </a:lnTo>
                <a:lnTo>
                  <a:pt x="389191" y="329641"/>
                </a:lnTo>
                <a:lnTo>
                  <a:pt x="393484" y="315290"/>
                </a:lnTo>
                <a:lnTo>
                  <a:pt x="398272" y="301383"/>
                </a:lnTo>
                <a:lnTo>
                  <a:pt x="522884" y="301383"/>
                </a:lnTo>
                <a:lnTo>
                  <a:pt x="527481" y="316547"/>
                </a:lnTo>
                <a:lnTo>
                  <a:pt x="531495" y="331571"/>
                </a:lnTo>
                <a:lnTo>
                  <a:pt x="535927" y="346036"/>
                </a:lnTo>
                <a:lnTo>
                  <a:pt x="541845" y="359524"/>
                </a:lnTo>
                <a:lnTo>
                  <a:pt x="656526" y="359524"/>
                </a:lnTo>
                <a:close/>
              </a:path>
            </a:pathLst>
          </a:custGeom>
          <a:solidFill>
            <a:srgbClr val="4255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bg object 24"/>
          <p:cNvSpPr/>
          <p:nvPr/>
        </p:nvSpPr>
        <p:spPr>
          <a:xfrm>
            <a:off x="11522176" y="263880"/>
            <a:ext cx="391160" cy="375285"/>
          </a:xfrm>
          <a:custGeom>
            <a:avLst/>
            <a:gdLst/>
            <a:ahLst/>
            <a:cxnLst/>
            <a:rect l="l" t="t" r="r" b="b"/>
            <a:pathLst>
              <a:path w="391159" h="375284">
                <a:moveTo>
                  <a:pt x="390753" y="239763"/>
                </a:moveTo>
                <a:lnTo>
                  <a:pt x="378155" y="241795"/>
                </a:lnTo>
                <a:lnTo>
                  <a:pt x="365747" y="243344"/>
                </a:lnTo>
                <a:lnTo>
                  <a:pt x="353415" y="243941"/>
                </a:lnTo>
                <a:lnTo>
                  <a:pt x="341033" y="243154"/>
                </a:lnTo>
                <a:lnTo>
                  <a:pt x="326313" y="240004"/>
                </a:lnTo>
                <a:lnTo>
                  <a:pt x="312394" y="234937"/>
                </a:lnTo>
                <a:lnTo>
                  <a:pt x="299034" y="228523"/>
                </a:lnTo>
                <a:lnTo>
                  <a:pt x="285991" y="221322"/>
                </a:lnTo>
                <a:lnTo>
                  <a:pt x="274637" y="216382"/>
                </a:lnTo>
                <a:lnTo>
                  <a:pt x="263486" y="214782"/>
                </a:lnTo>
                <a:lnTo>
                  <a:pt x="252310" y="216662"/>
                </a:lnTo>
                <a:lnTo>
                  <a:pt x="240868" y="222148"/>
                </a:lnTo>
                <a:lnTo>
                  <a:pt x="207657" y="242747"/>
                </a:lnTo>
                <a:lnTo>
                  <a:pt x="104762" y="305384"/>
                </a:lnTo>
                <a:lnTo>
                  <a:pt x="101130" y="306412"/>
                </a:lnTo>
                <a:lnTo>
                  <a:pt x="100177" y="311632"/>
                </a:lnTo>
                <a:lnTo>
                  <a:pt x="125488" y="375221"/>
                </a:lnTo>
                <a:lnTo>
                  <a:pt x="201104" y="325374"/>
                </a:lnTo>
                <a:lnTo>
                  <a:pt x="222338" y="311835"/>
                </a:lnTo>
                <a:lnTo>
                  <a:pt x="265899" y="286689"/>
                </a:lnTo>
                <a:lnTo>
                  <a:pt x="303949" y="269646"/>
                </a:lnTo>
                <a:lnTo>
                  <a:pt x="318084" y="268782"/>
                </a:lnTo>
                <a:lnTo>
                  <a:pt x="330873" y="272516"/>
                </a:lnTo>
                <a:lnTo>
                  <a:pt x="342506" y="280720"/>
                </a:lnTo>
                <a:lnTo>
                  <a:pt x="353644" y="289179"/>
                </a:lnTo>
                <a:lnTo>
                  <a:pt x="365023" y="293509"/>
                </a:lnTo>
                <a:lnTo>
                  <a:pt x="377190" y="293662"/>
                </a:lnTo>
                <a:lnTo>
                  <a:pt x="390753" y="289560"/>
                </a:lnTo>
                <a:lnTo>
                  <a:pt x="390753" y="239763"/>
                </a:lnTo>
                <a:close/>
              </a:path>
              <a:path w="391159" h="375284">
                <a:moveTo>
                  <a:pt x="391045" y="138963"/>
                </a:moveTo>
                <a:lnTo>
                  <a:pt x="368960" y="143967"/>
                </a:lnTo>
                <a:lnTo>
                  <a:pt x="340842" y="151841"/>
                </a:lnTo>
                <a:lnTo>
                  <a:pt x="319735" y="154393"/>
                </a:lnTo>
                <a:lnTo>
                  <a:pt x="298538" y="153085"/>
                </a:lnTo>
                <a:lnTo>
                  <a:pt x="277164" y="147269"/>
                </a:lnTo>
                <a:lnTo>
                  <a:pt x="259753" y="140944"/>
                </a:lnTo>
                <a:lnTo>
                  <a:pt x="224599" y="129171"/>
                </a:lnTo>
                <a:lnTo>
                  <a:pt x="207086" y="123088"/>
                </a:lnTo>
                <a:lnTo>
                  <a:pt x="193941" y="119748"/>
                </a:lnTo>
                <a:lnTo>
                  <a:pt x="181025" y="119189"/>
                </a:lnTo>
                <a:lnTo>
                  <a:pt x="168198" y="121107"/>
                </a:lnTo>
                <a:lnTo>
                  <a:pt x="118541" y="142214"/>
                </a:lnTo>
                <a:lnTo>
                  <a:pt x="66294" y="172148"/>
                </a:lnTo>
                <a:lnTo>
                  <a:pt x="49530" y="183692"/>
                </a:lnTo>
                <a:lnTo>
                  <a:pt x="75107" y="248043"/>
                </a:lnTo>
                <a:lnTo>
                  <a:pt x="114312" y="220522"/>
                </a:lnTo>
                <a:lnTo>
                  <a:pt x="141224" y="203200"/>
                </a:lnTo>
                <a:lnTo>
                  <a:pt x="168973" y="187286"/>
                </a:lnTo>
                <a:lnTo>
                  <a:pt x="197827" y="173189"/>
                </a:lnTo>
                <a:lnTo>
                  <a:pt x="213245" y="167830"/>
                </a:lnTo>
                <a:lnTo>
                  <a:pt x="228180" y="166090"/>
                </a:lnTo>
                <a:lnTo>
                  <a:pt x="242874" y="168605"/>
                </a:lnTo>
                <a:lnTo>
                  <a:pt x="257517" y="175996"/>
                </a:lnTo>
                <a:lnTo>
                  <a:pt x="263436" y="179578"/>
                </a:lnTo>
                <a:lnTo>
                  <a:pt x="269684" y="182676"/>
                </a:lnTo>
                <a:lnTo>
                  <a:pt x="282536" y="188214"/>
                </a:lnTo>
                <a:lnTo>
                  <a:pt x="299148" y="194005"/>
                </a:lnTo>
                <a:lnTo>
                  <a:pt x="316052" y="197192"/>
                </a:lnTo>
                <a:lnTo>
                  <a:pt x="333235" y="197789"/>
                </a:lnTo>
                <a:lnTo>
                  <a:pt x="350710" y="195770"/>
                </a:lnTo>
                <a:lnTo>
                  <a:pt x="357759" y="194449"/>
                </a:lnTo>
                <a:lnTo>
                  <a:pt x="364883" y="191858"/>
                </a:lnTo>
                <a:lnTo>
                  <a:pt x="379806" y="192684"/>
                </a:lnTo>
                <a:lnTo>
                  <a:pt x="385381" y="189534"/>
                </a:lnTo>
                <a:lnTo>
                  <a:pt x="391045" y="185000"/>
                </a:lnTo>
                <a:lnTo>
                  <a:pt x="391045" y="138963"/>
                </a:lnTo>
                <a:close/>
              </a:path>
              <a:path w="391159" h="375284">
                <a:moveTo>
                  <a:pt x="391134" y="0"/>
                </a:moveTo>
                <a:lnTo>
                  <a:pt x="347065" y="5245"/>
                </a:lnTo>
                <a:lnTo>
                  <a:pt x="340042" y="4864"/>
                </a:lnTo>
                <a:lnTo>
                  <a:pt x="311734" y="15760"/>
                </a:lnTo>
                <a:lnTo>
                  <a:pt x="238975" y="44627"/>
                </a:lnTo>
                <a:lnTo>
                  <a:pt x="232498" y="46164"/>
                </a:lnTo>
                <a:lnTo>
                  <a:pt x="226288" y="48387"/>
                </a:lnTo>
                <a:lnTo>
                  <a:pt x="210604" y="52120"/>
                </a:lnTo>
                <a:lnTo>
                  <a:pt x="195262" y="52184"/>
                </a:lnTo>
                <a:lnTo>
                  <a:pt x="180238" y="48907"/>
                </a:lnTo>
                <a:lnTo>
                  <a:pt x="165468" y="42672"/>
                </a:lnTo>
                <a:lnTo>
                  <a:pt x="143560" y="33070"/>
                </a:lnTo>
                <a:lnTo>
                  <a:pt x="121183" y="27419"/>
                </a:lnTo>
                <a:lnTo>
                  <a:pt x="74434" y="31419"/>
                </a:lnTo>
                <a:lnTo>
                  <a:pt x="33324" y="46278"/>
                </a:lnTo>
                <a:lnTo>
                  <a:pt x="13208" y="55422"/>
                </a:lnTo>
                <a:lnTo>
                  <a:pt x="4737" y="56083"/>
                </a:lnTo>
                <a:lnTo>
                  <a:pt x="0" y="62420"/>
                </a:lnTo>
                <a:lnTo>
                  <a:pt x="23977" y="118275"/>
                </a:lnTo>
                <a:lnTo>
                  <a:pt x="42316" y="107937"/>
                </a:lnTo>
                <a:lnTo>
                  <a:pt x="60680" y="98539"/>
                </a:lnTo>
                <a:lnTo>
                  <a:pt x="98298" y="83185"/>
                </a:lnTo>
                <a:lnTo>
                  <a:pt x="142481" y="72593"/>
                </a:lnTo>
                <a:lnTo>
                  <a:pt x="164998" y="71450"/>
                </a:lnTo>
                <a:lnTo>
                  <a:pt x="187871" y="74206"/>
                </a:lnTo>
                <a:lnTo>
                  <a:pt x="203974" y="79108"/>
                </a:lnTo>
                <a:lnTo>
                  <a:pt x="219240" y="85979"/>
                </a:lnTo>
                <a:lnTo>
                  <a:pt x="254660" y="104863"/>
                </a:lnTo>
                <a:lnTo>
                  <a:pt x="259626" y="105740"/>
                </a:lnTo>
                <a:lnTo>
                  <a:pt x="284975" y="97091"/>
                </a:lnTo>
                <a:lnTo>
                  <a:pt x="344766" y="79349"/>
                </a:lnTo>
                <a:lnTo>
                  <a:pt x="356425" y="76136"/>
                </a:lnTo>
                <a:lnTo>
                  <a:pt x="368173" y="73190"/>
                </a:lnTo>
                <a:lnTo>
                  <a:pt x="379806" y="69888"/>
                </a:lnTo>
                <a:lnTo>
                  <a:pt x="391134" y="65595"/>
                </a:lnTo>
                <a:lnTo>
                  <a:pt x="391134" y="0"/>
                </a:lnTo>
                <a:close/>
              </a:path>
            </a:pathLst>
          </a:custGeom>
          <a:solidFill>
            <a:srgbClr val="BD20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bg object 25"/>
          <p:cNvSpPr/>
          <p:nvPr/>
        </p:nvSpPr>
        <p:spPr>
          <a:xfrm>
            <a:off x="11475651" y="553587"/>
            <a:ext cx="3175" cy="2540"/>
          </a:xfrm>
          <a:custGeom>
            <a:avLst/>
            <a:gdLst/>
            <a:ahLst/>
            <a:cxnLst/>
            <a:rect l="l" t="t" r="r" b="b"/>
            <a:pathLst>
              <a:path w="3175" h="2540">
                <a:moveTo>
                  <a:pt x="2701" y="0"/>
                </a:moveTo>
                <a:lnTo>
                  <a:pt x="309" y="695"/>
                </a:lnTo>
                <a:lnTo>
                  <a:pt x="0" y="1824"/>
                </a:lnTo>
                <a:lnTo>
                  <a:pt x="394" y="2399"/>
                </a:lnTo>
                <a:lnTo>
                  <a:pt x="1485" y="2509"/>
                </a:lnTo>
                <a:lnTo>
                  <a:pt x="1901" y="1363"/>
                </a:lnTo>
                <a:close/>
              </a:path>
            </a:pathLst>
          </a:custGeom>
          <a:solidFill>
            <a:srgbClr val="E9E9E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118068" y="360171"/>
            <a:ext cx="1955863" cy="3606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200" b="1" i="0">
                <a:solidFill>
                  <a:srgbClr val="76717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782005" y="1909571"/>
            <a:ext cx="8627988" cy="21107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9443973" y="6584026"/>
            <a:ext cx="1841500" cy="1676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00" b="0" i="0">
                <a:solidFill>
                  <a:srgbClr val="677A8C"/>
                </a:solidFill>
                <a:latin typeface="Arial MT"/>
                <a:cs typeface="Arial MT"/>
              </a:defRPr>
            </a:lvl1pPr>
          </a:lstStyle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pc="-5" dirty="0"/>
              <a:t>#TCCC-CLS-PPT-13</a:t>
            </a:r>
            <a:r>
              <a:rPr spc="-30" dirty="0"/>
              <a:t> </a:t>
            </a:r>
            <a:r>
              <a:rPr spc="-5" dirty="0"/>
              <a:t>30</a:t>
            </a:r>
            <a:r>
              <a:rPr spc="-30" dirty="0"/>
              <a:t> </a:t>
            </a:r>
            <a:r>
              <a:rPr dirty="0"/>
              <a:t>JUN</a:t>
            </a:r>
            <a:r>
              <a:rPr spc="-20" dirty="0"/>
              <a:t> </a:t>
            </a:r>
            <a:r>
              <a:rPr spc="-10" dirty="0"/>
              <a:t>20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2/23/2023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1615546" y="6567128"/>
            <a:ext cx="246379" cy="1962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chemeClr val="tx1"/>
                </a:solidFill>
                <a:latin typeface="Arial MT"/>
                <a:cs typeface="Arial MT"/>
              </a:defRPr>
            </a:lvl1pPr>
          </a:lstStyle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2.jp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854790" y="5934026"/>
            <a:ext cx="2103120" cy="491490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635" algn="ctr">
              <a:lnSpc>
                <a:spcPct val="100000"/>
              </a:lnSpc>
              <a:spcBef>
                <a:spcPts val="200"/>
              </a:spcBef>
            </a:pPr>
            <a:r>
              <a:rPr sz="1600" spc="-15" dirty="0">
                <a:solidFill>
                  <a:srgbClr val="D9D9D9"/>
                </a:solidFill>
                <a:latin typeface="Arial Black"/>
                <a:cs typeface="Arial Black"/>
              </a:rPr>
              <a:t>TCCC</a:t>
            </a:r>
            <a:r>
              <a:rPr sz="1600" spc="-105" dirty="0">
                <a:solidFill>
                  <a:srgbClr val="D9D9D9"/>
                </a:solidFill>
                <a:latin typeface="Arial Black"/>
                <a:cs typeface="Arial Black"/>
              </a:rPr>
              <a:t> </a:t>
            </a:r>
            <a:r>
              <a:rPr sz="1600" spc="-5" dirty="0">
                <a:solidFill>
                  <a:srgbClr val="D9D9D9"/>
                </a:solidFill>
                <a:latin typeface="Arial MT"/>
                <a:cs typeface="Arial MT"/>
              </a:rPr>
              <a:t>TIER</a:t>
            </a:r>
            <a:r>
              <a:rPr sz="1600" spc="-30" dirty="0">
                <a:solidFill>
                  <a:srgbClr val="D9D9D9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D9D9D9"/>
                </a:solidFill>
                <a:latin typeface="Arial MT"/>
                <a:cs typeface="Arial MT"/>
              </a:rPr>
              <a:t>4</a:t>
            </a:r>
            <a:endParaRPr sz="1600">
              <a:latin typeface="Arial MT"/>
              <a:cs typeface="Arial MT"/>
            </a:endParaRPr>
          </a:p>
          <a:p>
            <a:pPr algn="ctr">
              <a:lnSpc>
                <a:spcPct val="100000"/>
              </a:lnSpc>
              <a:spcBef>
                <a:spcPts val="85"/>
              </a:spcBef>
            </a:pPr>
            <a:r>
              <a:rPr sz="1300" spc="-5" dirty="0">
                <a:solidFill>
                  <a:srgbClr val="D9D9D9"/>
                </a:solidFill>
                <a:latin typeface="Arial MT"/>
                <a:cs typeface="Arial MT"/>
              </a:rPr>
              <a:t>Combat Paramedic/Provider</a:t>
            </a:r>
            <a:endParaRPr sz="1300">
              <a:latin typeface="Arial MT"/>
              <a:cs typeface="Arial MT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040996" y="5909299"/>
            <a:ext cx="2382520" cy="574675"/>
          </a:xfrm>
          <a:custGeom>
            <a:avLst/>
            <a:gdLst/>
            <a:ahLst/>
            <a:cxnLst/>
            <a:rect l="l" t="t" r="r" b="b"/>
            <a:pathLst>
              <a:path w="2382520" h="574675">
                <a:moveTo>
                  <a:pt x="2286593" y="0"/>
                </a:moveTo>
                <a:lnTo>
                  <a:pt x="95700" y="0"/>
                </a:lnTo>
                <a:lnTo>
                  <a:pt x="58449" y="7520"/>
                </a:lnTo>
                <a:lnTo>
                  <a:pt x="28030" y="28030"/>
                </a:lnTo>
                <a:lnTo>
                  <a:pt x="7520" y="58449"/>
                </a:lnTo>
                <a:lnTo>
                  <a:pt x="0" y="95700"/>
                </a:lnTo>
                <a:lnTo>
                  <a:pt x="0" y="478489"/>
                </a:lnTo>
                <a:lnTo>
                  <a:pt x="7520" y="515739"/>
                </a:lnTo>
                <a:lnTo>
                  <a:pt x="28030" y="546159"/>
                </a:lnTo>
                <a:lnTo>
                  <a:pt x="58449" y="566669"/>
                </a:lnTo>
                <a:lnTo>
                  <a:pt x="95700" y="574189"/>
                </a:lnTo>
                <a:lnTo>
                  <a:pt x="2286593" y="574189"/>
                </a:lnTo>
                <a:lnTo>
                  <a:pt x="2323844" y="566669"/>
                </a:lnTo>
                <a:lnTo>
                  <a:pt x="2354263" y="546159"/>
                </a:lnTo>
                <a:lnTo>
                  <a:pt x="2374773" y="515739"/>
                </a:lnTo>
                <a:lnTo>
                  <a:pt x="2382294" y="478489"/>
                </a:lnTo>
                <a:lnTo>
                  <a:pt x="2382294" y="95700"/>
                </a:lnTo>
                <a:lnTo>
                  <a:pt x="2374773" y="58449"/>
                </a:lnTo>
                <a:lnTo>
                  <a:pt x="2354263" y="28030"/>
                </a:lnTo>
                <a:lnTo>
                  <a:pt x="2323844" y="7520"/>
                </a:lnTo>
                <a:lnTo>
                  <a:pt x="2286593" y="0"/>
                </a:lnTo>
                <a:close/>
              </a:path>
            </a:pathLst>
          </a:custGeom>
          <a:solidFill>
            <a:srgbClr val="1A1B1B">
              <a:alpha val="2901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461411" y="5934026"/>
            <a:ext cx="1541780" cy="491490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200"/>
              </a:spcBef>
            </a:pPr>
            <a:r>
              <a:rPr sz="1600" spc="-15" dirty="0">
                <a:solidFill>
                  <a:srgbClr val="D9D9D9"/>
                </a:solidFill>
                <a:latin typeface="Arial Black"/>
                <a:cs typeface="Arial Black"/>
              </a:rPr>
              <a:t>TCCC</a:t>
            </a:r>
            <a:r>
              <a:rPr sz="1600" spc="-25" dirty="0">
                <a:solidFill>
                  <a:srgbClr val="D9D9D9"/>
                </a:solidFill>
                <a:latin typeface="Arial Black"/>
                <a:cs typeface="Arial Black"/>
              </a:rPr>
              <a:t> </a:t>
            </a:r>
            <a:r>
              <a:rPr sz="1600" spc="-5" dirty="0">
                <a:solidFill>
                  <a:srgbClr val="D9D9D9"/>
                </a:solidFill>
                <a:latin typeface="Arial MT"/>
                <a:cs typeface="Arial MT"/>
              </a:rPr>
              <a:t>TIER</a:t>
            </a:r>
            <a:r>
              <a:rPr sz="1600" spc="-25" dirty="0">
                <a:solidFill>
                  <a:srgbClr val="D9D9D9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D9D9D9"/>
                </a:solidFill>
                <a:latin typeface="Arial MT"/>
                <a:cs typeface="Arial MT"/>
              </a:rPr>
              <a:t>1</a:t>
            </a:r>
            <a:endParaRPr sz="1600">
              <a:latin typeface="Arial MT"/>
              <a:cs typeface="Arial MT"/>
            </a:endParaRPr>
          </a:p>
          <a:p>
            <a:pPr algn="ctr">
              <a:lnSpc>
                <a:spcPct val="100000"/>
              </a:lnSpc>
              <a:spcBef>
                <a:spcPts val="85"/>
              </a:spcBef>
            </a:pPr>
            <a:r>
              <a:rPr sz="1300" spc="-5" dirty="0">
                <a:solidFill>
                  <a:srgbClr val="D9D9D9"/>
                </a:solidFill>
                <a:latin typeface="Arial MT"/>
                <a:cs typeface="Arial MT"/>
              </a:rPr>
              <a:t>All</a:t>
            </a:r>
            <a:r>
              <a:rPr sz="1300" spc="-30" dirty="0">
                <a:solidFill>
                  <a:srgbClr val="D9D9D9"/>
                </a:solidFill>
                <a:latin typeface="Arial MT"/>
                <a:cs typeface="Arial MT"/>
              </a:rPr>
              <a:t> </a:t>
            </a:r>
            <a:r>
              <a:rPr sz="1300" spc="-5" dirty="0">
                <a:solidFill>
                  <a:srgbClr val="D9D9D9"/>
                </a:solidFill>
                <a:latin typeface="Arial MT"/>
                <a:cs typeface="Arial MT"/>
              </a:rPr>
              <a:t>Service</a:t>
            </a:r>
            <a:r>
              <a:rPr sz="1300" spc="-25" dirty="0">
                <a:solidFill>
                  <a:srgbClr val="D9D9D9"/>
                </a:solidFill>
                <a:latin typeface="Arial MT"/>
                <a:cs typeface="Arial MT"/>
              </a:rPr>
              <a:t> </a:t>
            </a:r>
            <a:r>
              <a:rPr sz="1300" dirty="0">
                <a:solidFill>
                  <a:srgbClr val="D9D9D9"/>
                </a:solidFill>
                <a:latin typeface="Arial MT"/>
                <a:cs typeface="Arial MT"/>
              </a:rPr>
              <a:t>Members</a:t>
            </a:r>
            <a:endParaRPr sz="1300">
              <a:latin typeface="Arial MT"/>
              <a:cs typeface="Arial MT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599117" y="5909299"/>
            <a:ext cx="2382520" cy="574675"/>
          </a:xfrm>
          <a:custGeom>
            <a:avLst/>
            <a:gdLst/>
            <a:ahLst/>
            <a:cxnLst/>
            <a:rect l="l" t="t" r="r" b="b"/>
            <a:pathLst>
              <a:path w="2382520" h="574675">
                <a:moveTo>
                  <a:pt x="2286593" y="0"/>
                </a:moveTo>
                <a:lnTo>
                  <a:pt x="95700" y="0"/>
                </a:lnTo>
                <a:lnTo>
                  <a:pt x="58449" y="7520"/>
                </a:lnTo>
                <a:lnTo>
                  <a:pt x="28030" y="28030"/>
                </a:lnTo>
                <a:lnTo>
                  <a:pt x="7520" y="58449"/>
                </a:lnTo>
                <a:lnTo>
                  <a:pt x="0" y="95700"/>
                </a:lnTo>
                <a:lnTo>
                  <a:pt x="0" y="478489"/>
                </a:lnTo>
                <a:lnTo>
                  <a:pt x="7520" y="515739"/>
                </a:lnTo>
                <a:lnTo>
                  <a:pt x="28030" y="546159"/>
                </a:lnTo>
                <a:lnTo>
                  <a:pt x="58449" y="566669"/>
                </a:lnTo>
                <a:lnTo>
                  <a:pt x="95700" y="574189"/>
                </a:lnTo>
                <a:lnTo>
                  <a:pt x="2286593" y="574189"/>
                </a:lnTo>
                <a:lnTo>
                  <a:pt x="2323843" y="566669"/>
                </a:lnTo>
                <a:lnTo>
                  <a:pt x="2354263" y="546159"/>
                </a:lnTo>
                <a:lnTo>
                  <a:pt x="2374773" y="515739"/>
                </a:lnTo>
                <a:lnTo>
                  <a:pt x="2382293" y="478489"/>
                </a:lnTo>
                <a:lnTo>
                  <a:pt x="2382293" y="95700"/>
                </a:lnTo>
                <a:lnTo>
                  <a:pt x="2374773" y="58449"/>
                </a:lnTo>
                <a:lnTo>
                  <a:pt x="2354263" y="28030"/>
                </a:lnTo>
                <a:lnTo>
                  <a:pt x="2323843" y="7520"/>
                </a:lnTo>
                <a:lnTo>
                  <a:pt x="2286593" y="0"/>
                </a:lnTo>
                <a:close/>
              </a:path>
            </a:pathLst>
          </a:custGeom>
          <a:solidFill>
            <a:srgbClr val="1A1B1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4119831" y="5934026"/>
            <a:ext cx="1341755" cy="491490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00"/>
              </a:spcBef>
            </a:pPr>
            <a:r>
              <a:rPr sz="1600" spc="-15" dirty="0">
                <a:solidFill>
                  <a:srgbClr val="FFFFFF"/>
                </a:solidFill>
                <a:latin typeface="Arial Black"/>
                <a:cs typeface="Arial Black"/>
              </a:rPr>
              <a:t>TCCC</a:t>
            </a:r>
            <a:r>
              <a:rPr sz="1600" spc="-4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TIER</a:t>
            </a:r>
            <a:r>
              <a:rPr sz="16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FFFFFF"/>
                </a:solidFill>
                <a:latin typeface="Arial MT"/>
                <a:cs typeface="Arial MT"/>
              </a:rPr>
              <a:t>2</a:t>
            </a:r>
            <a:endParaRPr sz="1600" dirty="0">
              <a:latin typeface="Arial MT"/>
              <a:cs typeface="Arial MT"/>
            </a:endParaRPr>
          </a:p>
          <a:p>
            <a:pPr marL="21590">
              <a:lnSpc>
                <a:spcPct val="100000"/>
              </a:lnSpc>
              <a:spcBef>
                <a:spcPts val="85"/>
              </a:spcBef>
            </a:pPr>
            <a:r>
              <a:rPr sz="1300" spc="-5" dirty="0">
                <a:solidFill>
                  <a:srgbClr val="FFFFFF"/>
                </a:solidFill>
                <a:latin typeface="Arial MT"/>
                <a:cs typeface="Arial MT"/>
              </a:rPr>
              <a:t>Combat</a:t>
            </a:r>
            <a:r>
              <a:rPr sz="13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300" spc="-5" dirty="0">
                <a:solidFill>
                  <a:srgbClr val="FFFFFF"/>
                </a:solidFill>
                <a:latin typeface="Arial MT"/>
                <a:cs typeface="Arial MT"/>
              </a:rPr>
              <a:t>Lifesaver</a:t>
            </a:r>
            <a:endParaRPr sz="1300" dirty="0">
              <a:latin typeface="Arial MT"/>
              <a:cs typeface="Arial MT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157239" y="5909299"/>
            <a:ext cx="2382520" cy="574675"/>
          </a:xfrm>
          <a:custGeom>
            <a:avLst/>
            <a:gdLst/>
            <a:ahLst/>
            <a:cxnLst/>
            <a:rect l="l" t="t" r="r" b="b"/>
            <a:pathLst>
              <a:path w="2382520" h="574675">
                <a:moveTo>
                  <a:pt x="2286593" y="0"/>
                </a:moveTo>
                <a:lnTo>
                  <a:pt x="95700" y="0"/>
                </a:lnTo>
                <a:lnTo>
                  <a:pt x="58449" y="7520"/>
                </a:lnTo>
                <a:lnTo>
                  <a:pt x="28030" y="28030"/>
                </a:lnTo>
                <a:lnTo>
                  <a:pt x="7520" y="58449"/>
                </a:lnTo>
                <a:lnTo>
                  <a:pt x="0" y="95700"/>
                </a:lnTo>
                <a:lnTo>
                  <a:pt x="0" y="478489"/>
                </a:lnTo>
                <a:lnTo>
                  <a:pt x="7520" y="515739"/>
                </a:lnTo>
                <a:lnTo>
                  <a:pt x="28030" y="546159"/>
                </a:lnTo>
                <a:lnTo>
                  <a:pt x="58449" y="566669"/>
                </a:lnTo>
                <a:lnTo>
                  <a:pt x="95700" y="574189"/>
                </a:lnTo>
                <a:lnTo>
                  <a:pt x="2286593" y="574189"/>
                </a:lnTo>
                <a:lnTo>
                  <a:pt x="2323844" y="566669"/>
                </a:lnTo>
                <a:lnTo>
                  <a:pt x="2354264" y="546159"/>
                </a:lnTo>
                <a:lnTo>
                  <a:pt x="2374773" y="515739"/>
                </a:lnTo>
                <a:lnTo>
                  <a:pt x="2382293" y="478489"/>
                </a:lnTo>
                <a:lnTo>
                  <a:pt x="2382293" y="95700"/>
                </a:lnTo>
                <a:lnTo>
                  <a:pt x="2374773" y="58449"/>
                </a:lnTo>
                <a:lnTo>
                  <a:pt x="2354264" y="28030"/>
                </a:lnTo>
                <a:lnTo>
                  <a:pt x="2323844" y="7520"/>
                </a:lnTo>
                <a:lnTo>
                  <a:pt x="2286593" y="0"/>
                </a:lnTo>
                <a:close/>
              </a:path>
            </a:pathLst>
          </a:custGeom>
          <a:solidFill>
            <a:srgbClr val="1A1B1B">
              <a:alpha val="2901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6397473" y="5934026"/>
            <a:ext cx="1901825" cy="491490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635" algn="ctr">
              <a:lnSpc>
                <a:spcPct val="100000"/>
              </a:lnSpc>
              <a:spcBef>
                <a:spcPts val="200"/>
              </a:spcBef>
            </a:pPr>
            <a:r>
              <a:rPr sz="1600" spc="-15" dirty="0">
                <a:solidFill>
                  <a:srgbClr val="D9D9D9"/>
                </a:solidFill>
                <a:latin typeface="Arial Black"/>
                <a:cs typeface="Arial Black"/>
              </a:rPr>
              <a:t>TCCC</a:t>
            </a:r>
            <a:r>
              <a:rPr sz="1600" spc="-105" dirty="0">
                <a:solidFill>
                  <a:srgbClr val="D9D9D9"/>
                </a:solidFill>
                <a:latin typeface="Arial Black"/>
                <a:cs typeface="Arial Black"/>
              </a:rPr>
              <a:t> </a:t>
            </a:r>
            <a:r>
              <a:rPr sz="1600" spc="-5" dirty="0">
                <a:solidFill>
                  <a:srgbClr val="D9D9D9"/>
                </a:solidFill>
                <a:latin typeface="Arial MT"/>
                <a:cs typeface="Arial MT"/>
              </a:rPr>
              <a:t>TIER</a:t>
            </a:r>
            <a:r>
              <a:rPr sz="1600" spc="-30" dirty="0">
                <a:solidFill>
                  <a:srgbClr val="D9D9D9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D9D9D9"/>
                </a:solidFill>
                <a:latin typeface="Arial MT"/>
                <a:cs typeface="Arial MT"/>
              </a:rPr>
              <a:t>3</a:t>
            </a:r>
            <a:endParaRPr sz="1600">
              <a:latin typeface="Arial MT"/>
              <a:cs typeface="Arial MT"/>
            </a:endParaRPr>
          </a:p>
          <a:p>
            <a:pPr algn="ctr">
              <a:lnSpc>
                <a:spcPct val="100000"/>
              </a:lnSpc>
              <a:spcBef>
                <a:spcPts val="85"/>
              </a:spcBef>
            </a:pPr>
            <a:r>
              <a:rPr sz="1300" spc="-5" dirty="0">
                <a:solidFill>
                  <a:srgbClr val="D9D9D9"/>
                </a:solidFill>
                <a:latin typeface="Arial MT"/>
                <a:cs typeface="Arial MT"/>
              </a:rPr>
              <a:t>Combat</a:t>
            </a:r>
            <a:r>
              <a:rPr sz="1300" spc="-10" dirty="0">
                <a:solidFill>
                  <a:srgbClr val="D9D9D9"/>
                </a:solidFill>
                <a:latin typeface="Arial MT"/>
                <a:cs typeface="Arial MT"/>
              </a:rPr>
              <a:t> </a:t>
            </a:r>
            <a:r>
              <a:rPr sz="1300" spc="-5" dirty="0">
                <a:solidFill>
                  <a:srgbClr val="D9D9D9"/>
                </a:solidFill>
                <a:latin typeface="Arial MT"/>
                <a:cs typeface="Arial MT"/>
              </a:rPr>
              <a:t>Medic/Corpsman</a:t>
            </a:r>
            <a:endParaRPr sz="1300">
              <a:latin typeface="Arial MT"/>
              <a:cs typeface="Arial MT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128796" y="4217923"/>
            <a:ext cx="607123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spc="-5" dirty="0">
                <a:latin typeface="Arial"/>
                <a:cs typeface="Arial"/>
              </a:rPr>
              <a:t>MODULE</a:t>
            </a:r>
            <a:r>
              <a:rPr sz="3600" b="1" spc="-30" dirty="0">
                <a:latin typeface="Arial"/>
                <a:cs typeface="Arial"/>
              </a:rPr>
              <a:t> </a:t>
            </a:r>
            <a:r>
              <a:rPr sz="3600" b="1" spc="-5" dirty="0">
                <a:latin typeface="Arial"/>
                <a:cs typeface="Arial"/>
              </a:rPr>
              <a:t>13:</a:t>
            </a:r>
            <a:r>
              <a:rPr sz="3600" b="1" spc="-25" dirty="0">
                <a:latin typeface="Arial"/>
                <a:cs typeface="Arial"/>
              </a:rPr>
              <a:t> </a:t>
            </a:r>
            <a:r>
              <a:rPr sz="3600" b="1" spc="-5" dirty="0">
                <a:latin typeface="Arial"/>
                <a:cs typeface="Arial"/>
              </a:rPr>
              <a:t>EYE</a:t>
            </a:r>
            <a:r>
              <a:rPr sz="3600" b="1" spc="-10" dirty="0">
                <a:latin typeface="Arial"/>
                <a:cs typeface="Arial"/>
              </a:rPr>
              <a:t> </a:t>
            </a:r>
            <a:r>
              <a:rPr sz="3600" b="1" spc="-5" dirty="0">
                <a:latin typeface="Arial"/>
                <a:cs typeface="Arial"/>
              </a:rPr>
              <a:t>INJURIES</a:t>
            </a:r>
            <a:endParaRPr sz="3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0967087" y="263878"/>
            <a:ext cx="946785" cy="404495"/>
            <a:chOff x="10967087" y="263878"/>
            <a:chExt cx="946785" cy="404495"/>
          </a:xfrm>
        </p:grpSpPr>
        <p:sp>
          <p:nvSpPr>
            <p:cNvPr id="3" name="object 3"/>
            <p:cNvSpPr/>
            <p:nvPr/>
          </p:nvSpPr>
          <p:spPr>
            <a:xfrm>
              <a:off x="11234474" y="305153"/>
              <a:ext cx="389255" cy="362585"/>
            </a:xfrm>
            <a:custGeom>
              <a:avLst/>
              <a:gdLst/>
              <a:ahLst/>
              <a:cxnLst/>
              <a:rect l="l" t="t" r="r" b="b"/>
              <a:pathLst>
                <a:path w="389254" h="362584">
                  <a:moveTo>
                    <a:pt x="255315" y="0"/>
                  </a:moveTo>
                  <a:lnTo>
                    <a:pt x="133697" y="0"/>
                  </a:lnTo>
                  <a:lnTo>
                    <a:pt x="0" y="358962"/>
                  </a:lnTo>
                  <a:lnTo>
                    <a:pt x="113197" y="358962"/>
                  </a:lnTo>
                  <a:lnTo>
                    <a:pt x="121811" y="330001"/>
                  </a:lnTo>
                  <a:lnTo>
                    <a:pt x="126095" y="316285"/>
                  </a:lnTo>
                  <a:lnTo>
                    <a:pt x="130891" y="303486"/>
                  </a:lnTo>
                  <a:lnTo>
                    <a:pt x="255502" y="303486"/>
                  </a:lnTo>
                  <a:lnTo>
                    <a:pt x="260103" y="318171"/>
                  </a:lnTo>
                  <a:lnTo>
                    <a:pt x="264105" y="332856"/>
                  </a:lnTo>
                  <a:lnTo>
                    <a:pt x="268545" y="347540"/>
                  </a:lnTo>
                  <a:lnTo>
                    <a:pt x="274460" y="362225"/>
                  </a:lnTo>
                  <a:lnTo>
                    <a:pt x="389144" y="362225"/>
                  </a:lnTo>
                  <a:lnTo>
                    <a:pt x="255315" y="0"/>
                  </a:lnTo>
                  <a:close/>
                </a:path>
              </a:pathLst>
            </a:custGeom>
            <a:solidFill>
              <a:srgbClr val="4E6E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1304408" y="367155"/>
              <a:ext cx="234950" cy="219710"/>
            </a:xfrm>
            <a:custGeom>
              <a:avLst/>
              <a:gdLst/>
              <a:ahLst/>
              <a:cxnLst/>
              <a:rect l="l" t="t" r="r" b="b"/>
              <a:pathLst>
                <a:path w="234950" h="219709">
                  <a:moveTo>
                    <a:pt x="64794" y="0"/>
                  </a:moveTo>
                  <a:lnTo>
                    <a:pt x="0" y="191719"/>
                  </a:lnTo>
                  <a:lnTo>
                    <a:pt x="117416" y="219276"/>
                  </a:lnTo>
                  <a:lnTo>
                    <a:pt x="234746" y="204501"/>
                  </a:lnTo>
                  <a:lnTo>
                    <a:pt x="203808" y="38591"/>
                  </a:lnTo>
                  <a:lnTo>
                    <a:pt x="6479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/>
          <p:nvPr/>
        </p:nvSpPr>
        <p:spPr>
          <a:xfrm>
            <a:off x="10790835" y="783221"/>
            <a:ext cx="734060" cy="60325"/>
          </a:xfrm>
          <a:custGeom>
            <a:avLst/>
            <a:gdLst/>
            <a:ahLst/>
            <a:cxnLst/>
            <a:rect l="l" t="t" r="r" b="b"/>
            <a:pathLst>
              <a:path w="734059" h="60325">
                <a:moveTo>
                  <a:pt x="46418" y="20345"/>
                </a:moveTo>
                <a:lnTo>
                  <a:pt x="43903" y="13347"/>
                </a:lnTo>
                <a:lnTo>
                  <a:pt x="39255" y="8712"/>
                </a:lnTo>
                <a:lnTo>
                  <a:pt x="39255" y="21983"/>
                </a:lnTo>
                <a:lnTo>
                  <a:pt x="39255" y="37312"/>
                </a:lnTo>
                <a:lnTo>
                  <a:pt x="37223" y="43180"/>
                </a:lnTo>
                <a:lnTo>
                  <a:pt x="29108" y="51092"/>
                </a:lnTo>
                <a:lnTo>
                  <a:pt x="23050" y="53073"/>
                </a:lnTo>
                <a:lnTo>
                  <a:pt x="6756" y="53073"/>
                </a:lnTo>
                <a:lnTo>
                  <a:pt x="6756" y="6680"/>
                </a:lnTo>
                <a:lnTo>
                  <a:pt x="24079" y="6680"/>
                </a:lnTo>
                <a:lnTo>
                  <a:pt x="29743" y="8597"/>
                </a:lnTo>
                <a:lnTo>
                  <a:pt x="37350" y="16281"/>
                </a:lnTo>
                <a:lnTo>
                  <a:pt x="39255" y="21983"/>
                </a:lnTo>
                <a:lnTo>
                  <a:pt x="39255" y="8712"/>
                </a:lnTo>
                <a:lnTo>
                  <a:pt x="37223" y="6680"/>
                </a:lnTo>
                <a:lnTo>
                  <a:pt x="33883" y="3340"/>
                </a:lnTo>
                <a:lnTo>
                  <a:pt x="26860" y="838"/>
                </a:lnTo>
                <a:lnTo>
                  <a:pt x="0" y="838"/>
                </a:lnTo>
                <a:lnTo>
                  <a:pt x="0" y="58915"/>
                </a:lnTo>
                <a:lnTo>
                  <a:pt x="25882" y="58915"/>
                </a:lnTo>
                <a:lnTo>
                  <a:pt x="33388" y="56375"/>
                </a:lnTo>
                <a:lnTo>
                  <a:pt x="36779" y="53073"/>
                </a:lnTo>
                <a:lnTo>
                  <a:pt x="43802" y="46240"/>
                </a:lnTo>
                <a:lnTo>
                  <a:pt x="46418" y="38912"/>
                </a:lnTo>
                <a:lnTo>
                  <a:pt x="46418" y="20345"/>
                </a:lnTo>
                <a:close/>
              </a:path>
              <a:path w="734059" h="60325">
                <a:moveTo>
                  <a:pt x="91795" y="838"/>
                </a:moveTo>
                <a:lnTo>
                  <a:pt x="59372" y="838"/>
                </a:lnTo>
                <a:lnTo>
                  <a:pt x="59372" y="58915"/>
                </a:lnTo>
                <a:lnTo>
                  <a:pt x="91795" y="58915"/>
                </a:lnTo>
                <a:lnTo>
                  <a:pt x="91795" y="52870"/>
                </a:lnTo>
                <a:lnTo>
                  <a:pt x="66141" y="52870"/>
                </a:lnTo>
                <a:lnTo>
                  <a:pt x="66141" y="31508"/>
                </a:lnTo>
                <a:lnTo>
                  <a:pt x="90246" y="31508"/>
                </a:lnTo>
                <a:lnTo>
                  <a:pt x="90246" y="25552"/>
                </a:lnTo>
                <a:lnTo>
                  <a:pt x="66141" y="25552"/>
                </a:lnTo>
                <a:lnTo>
                  <a:pt x="66141" y="6832"/>
                </a:lnTo>
                <a:lnTo>
                  <a:pt x="91795" y="6832"/>
                </a:lnTo>
                <a:lnTo>
                  <a:pt x="91795" y="838"/>
                </a:lnTo>
                <a:close/>
              </a:path>
              <a:path w="734059" h="60325">
                <a:moveTo>
                  <a:pt x="137096" y="838"/>
                </a:moveTo>
                <a:lnTo>
                  <a:pt x="104686" y="838"/>
                </a:lnTo>
                <a:lnTo>
                  <a:pt x="104686" y="58915"/>
                </a:lnTo>
                <a:lnTo>
                  <a:pt x="111442" y="58915"/>
                </a:lnTo>
                <a:lnTo>
                  <a:pt x="111442" y="34086"/>
                </a:lnTo>
                <a:lnTo>
                  <a:pt x="135547" y="34086"/>
                </a:lnTo>
                <a:lnTo>
                  <a:pt x="135547" y="28092"/>
                </a:lnTo>
                <a:lnTo>
                  <a:pt x="111442" y="28092"/>
                </a:lnTo>
                <a:lnTo>
                  <a:pt x="111442" y="6832"/>
                </a:lnTo>
                <a:lnTo>
                  <a:pt x="137096" y="6832"/>
                </a:lnTo>
                <a:lnTo>
                  <a:pt x="137096" y="838"/>
                </a:lnTo>
                <a:close/>
              </a:path>
              <a:path w="734059" h="60325">
                <a:moveTo>
                  <a:pt x="179146" y="838"/>
                </a:moveTo>
                <a:lnTo>
                  <a:pt x="146723" y="838"/>
                </a:lnTo>
                <a:lnTo>
                  <a:pt x="146723" y="58915"/>
                </a:lnTo>
                <a:lnTo>
                  <a:pt x="179146" y="58915"/>
                </a:lnTo>
                <a:lnTo>
                  <a:pt x="179146" y="52870"/>
                </a:lnTo>
                <a:lnTo>
                  <a:pt x="153492" y="52870"/>
                </a:lnTo>
                <a:lnTo>
                  <a:pt x="153492" y="31508"/>
                </a:lnTo>
                <a:lnTo>
                  <a:pt x="177584" y="31508"/>
                </a:lnTo>
                <a:lnTo>
                  <a:pt x="177584" y="25552"/>
                </a:lnTo>
                <a:lnTo>
                  <a:pt x="153492" y="25552"/>
                </a:lnTo>
                <a:lnTo>
                  <a:pt x="153492" y="6832"/>
                </a:lnTo>
                <a:lnTo>
                  <a:pt x="179146" y="6832"/>
                </a:lnTo>
                <a:lnTo>
                  <a:pt x="179146" y="838"/>
                </a:lnTo>
                <a:close/>
              </a:path>
              <a:path w="734059" h="60325">
                <a:moveTo>
                  <a:pt x="237451" y="838"/>
                </a:moveTo>
                <a:lnTo>
                  <a:pt x="231127" y="838"/>
                </a:lnTo>
                <a:lnTo>
                  <a:pt x="231076" y="35839"/>
                </a:lnTo>
                <a:lnTo>
                  <a:pt x="231686" y="49377"/>
                </a:lnTo>
                <a:lnTo>
                  <a:pt x="231368" y="49377"/>
                </a:lnTo>
                <a:lnTo>
                  <a:pt x="199669" y="838"/>
                </a:lnTo>
                <a:lnTo>
                  <a:pt x="192024" y="838"/>
                </a:lnTo>
                <a:lnTo>
                  <a:pt x="192024" y="58915"/>
                </a:lnTo>
                <a:lnTo>
                  <a:pt x="198272" y="58915"/>
                </a:lnTo>
                <a:lnTo>
                  <a:pt x="198272" y="21132"/>
                </a:lnTo>
                <a:lnTo>
                  <a:pt x="198056" y="15887"/>
                </a:lnTo>
                <a:lnTo>
                  <a:pt x="197637" y="10172"/>
                </a:lnTo>
                <a:lnTo>
                  <a:pt x="197954" y="10172"/>
                </a:lnTo>
                <a:lnTo>
                  <a:pt x="229743" y="58915"/>
                </a:lnTo>
                <a:lnTo>
                  <a:pt x="237451" y="58915"/>
                </a:lnTo>
                <a:lnTo>
                  <a:pt x="237451" y="838"/>
                </a:lnTo>
                <a:close/>
              </a:path>
              <a:path w="734059" h="60325">
                <a:moveTo>
                  <a:pt x="286258" y="39484"/>
                </a:moveTo>
                <a:lnTo>
                  <a:pt x="285102" y="36258"/>
                </a:lnTo>
                <a:lnTo>
                  <a:pt x="280517" y="31280"/>
                </a:lnTo>
                <a:lnTo>
                  <a:pt x="276326" y="28956"/>
                </a:lnTo>
                <a:lnTo>
                  <a:pt x="266598" y="25476"/>
                </a:lnTo>
                <a:lnTo>
                  <a:pt x="263893" y="24295"/>
                </a:lnTo>
                <a:lnTo>
                  <a:pt x="260362" y="22148"/>
                </a:lnTo>
                <a:lnTo>
                  <a:pt x="259118" y="20980"/>
                </a:lnTo>
                <a:lnTo>
                  <a:pt x="257632" y="18402"/>
                </a:lnTo>
                <a:lnTo>
                  <a:pt x="257263" y="16751"/>
                </a:lnTo>
                <a:lnTo>
                  <a:pt x="257263" y="12014"/>
                </a:lnTo>
                <a:lnTo>
                  <a:pt x="258267" y="9880"/>
                </a:lnTo>
                <a:lnTo>
                  <a:pt x="262293" y="6807"/>
                </a:lnTo>
                <a:lnTo>
                  <a:pt x="265099" y="6045"/>
                </a:lnTo>
                <a:lnTo>
                  <a:pt x="273202" y="6045"/>
                </a:lnTo>
                <a:lnTo>
                  <a:pt x="277876" y="7048"/>
                </a:lnTo>
                <a:lnTo>
                  <a:pt x="282676" y="9067"/>
                </a:lnTo>
                <a:lnTo>
                  <a:pt x="284784" y="3187"/>
                </a:lnTo>
                <a:lnTo>
                  <a:pt x="279933" y="1066"/>
                </a:lnTo>
                <a:lnTo>
                  <a:pt x="274612" y="0"/>
                </a:lnTo>
                <a:lnTo>
                  <a:pt x="263296" y="0"/>
                </a:lnTo>
                <a:lnTo>
                  <a:pt x="258838" y="1333"/>
                </a:lnTo>
                <a:lnTo>
                  <a:pt x="252107" y="6629"/>
                </a:lnTo>
                <a:lnTo>
                  <a:pt x="250418" y="10185"/>
                </a:lnTo>
                <a:lnTo>
                  <a:pt x="250418" y="18923"/>
                </a:lnTo>
                <a:lnTo>
                  <a:pt x="251574" y="22377"/>
                </a:lnTo>
                <a:lnTo>
                  <a:pt x="256222" y="27673"/>
                </a:lnTo>
                <a:lnTo>
                  <a:pt x="260083" y="29972"/>
                </a:lnTo>
                <a:lnTo>
                  <a:pt x="269367" y="33274"/>
                </a:lnTo>
                <a:lnTo>
                  <a:pt x="272249" y="34505"/>
                </a:lnTo>
                <a:lnTo>
                  <a:pt x="276034" y="36677"/>
                </a:lnTo>
                <a:lnTo>
                  <a:pt x="277393" y="37871"/>
                </a:lnTo>
                <a:lnTo>
                  <a:pt x="279006" y="40436"/>
                </a:lnTo>
                <a:lnTo>
                  <a:pt x="279412" y="42087"/>
                </a:lnTo>
                <a:lnTo>
                  <a:pt x="279412" y="47142"/>
                </a:lnTo>
                <a:lnTo>
                  <a:pt x="278269" y="49517"/>
                </a:lnTo>
                <a:lnTo>
                  <a:pt x="273710" y="52933"/>
                </a:lnTo>
                <a:lnTo>
                  <a:pt x="270319" y="53784"/>
                </a:lnTo>
                <a:lnTo>
                  <a:pt x="263055" y="53784"/>
                </a:lnTo>
                <a:lnTo>
                  <a:pt x="260273" y="53505"/>
                </a:lnTo>
                <a:lnTo>
                  <a:pt x="254647" y="52336"/>
                </a:lnTo>
                <a:lnTo>
                  <a:pt x="252044" y="51536"/>
                </a:lnTo>
                <a:lnTo>
                  <a:pt x="249656" y="50533"/>
                </a:lnTo>
                <a:lnTo>
                  <a:pt x="249656" y="57048"/>
                </a:lnTo>
                <a:lnTo>
                  <a:pt x="253377" y="58826"/>
                </a:lnTo>
                <a:lnTo>
                  <a:pt x="258673" y="59715"/>
                </a:lnTo>
                <a:lnTo>
                  <a:pt x="271932" y="59715"/>
                </a:lnTo>
                <a:lnTo>
                  <a:pt x="276974" y="58280"/>
                </a:lnTo>
                <a:lnTo>
                  <a:pt x="284403" y="52552"/>
                </a:lnTo>
                <a:lnTo>
                  <a:pt x="286258" y="48577"/>
                </a:lnTo>
                <a:lnTo>
                  <a:pt x="286258" y="43459"/>
                </a:lnTo>
                <a:lnTo>
                  <a:pt x="286258" y="39484"/>
                </a:lnTo>
                <a:close/>
              </a:path>
              <a:path w="734059" h="60325">
                <a:moveTo>
                  <a:pt x="330568" y="838"/>
                </a:moveTo>
                <a:lnTo>
                  <a:pt x="298145" y="838"/>
                </a:lnTo>
                <a:lnTo>
                  <a:pt x="298145" y="58915"/>
                </a:lnTo>
                <a:lnTo>
                  <a:pt x="330568" y="58915"/>
                </a:lnTo>
                <a:lnTo>
                  <a:pt x="330568" y="52870"/>
                </a:lnTo>
                <a:lnTo>
                  <a:pt x="304914" y="52870"/>
                </a:lnTo>
                <a:lnTo>
                  <a:pt x="304914" y="31508"/>
                </a:lnTo>
                <a:lnTo>
                  <a:pt x="329018" y="31508"/>
                </a:lnTo>
                <a:lnTo>
                  <a:pt x="329018" y="25552"/>
                </a:lnTo>
                <a:lnTo>
                  <a:pt x="304914" y="25552"/>
                </a:lnTo>
                <a:lnTo>
                  <a:pt x="304914" y="6832"/>
                </a:lnTo>
                <a:lnTo>
                  <a:pt x="330568" y="6832"/>
                </a:lnTo>
                <a:lnTo>
                  <a:pt x="330568" y="838"/>
                </a:lnTo>
                <a:close/>
              </a:path>
              <a:path w="734059" h="60325">
                <a:moveTo>
                  <a:pt x="408762" y="838"/>
                </a:moveTo>
                <a:lnTo>
                  <a:pt x="402005" y="838"/>
                </a:lnTo>
                <a:lnTo>
                  <a:pt x="402005" y="25552"/>
                </a:lnTo>
                <a:lnTo>
                  <a:pt x="371373" y="25552"/>
                </a:lnTo>
                <a:lnTo>
                  <a:pt x="371373" y="838"/>
                </a:lnTo>
                <a:lnTo>
                  <a:pt x="364617" y="838"/>
                </a:lnTo>
                <a:lnTo>
                  <a:pt x="364617" y="58915"/>
                </a:lnTo>
                <a:lnTo>
                  <a:pt x="371373" y="58915"/>
                </a:lnTo>
                <a:lnTo>
                  <a:pt x="371373" y="31584"/>
                </a:lnTo>
                <a:lnTo>
                  <a:pt x="402005" y="31584"/>
                </a:lnTo>
                <a:lnTo>
                  <a:pt x="402005" y="58915"/>
                </a:lnTo>
                <a:lnTo>
                  <a:pt x="408762" y="58915"/>
                </a:lnTo>
                <a:lnTo>
                  <a:pt x="408762" y="838"/>
                </a:lnTo>
                <a:close/>
              </a:path>
              <a:path w="734059" h="60325">
                <a:moveTo>
                  <a:pt x="457123" y="838"/>
                </a:moveTo>
                <a:lnTo>
                  <a:pt x="424713" y="838"/>
                </a:lnTo>
                <a:lnTo>
                  <a:pt x="424713" y="58915"/>
                </a:lnTo>
                <a:lnTo>
                  <a:pt x="457123" y="58915"/>
                </a:lnTo>
                <a:lnTo>
                  <a:pt x="457123" y="52870"/>
                </a:lnTo>
                <a:lnTo>
                  <a:pt x="431469" y="52870"/>
                </a:lnTo>
                <a:lnTo>
                  <a:pt x="431469" y="31508"/>
                </a:lnTo>
                <a:lnTo>
                  <a:pt x="455574" y="31508"/>
                </a:lnTo>
                <a:lnTo>
                  <a:pt x="455574" y="25552"/>
                </a:lnTo>
                <a:lnTo>
                  <a:pt x="431469" y="25552"/>
                </a:lnTo>
                <a:lnTo>
                  <a:pt x="431469" y="6832"/>
                </a:lnTo>
                <a:lnTo>
                  <a:pt x="457123" y="6832"/>
                </a:lnTo>
                <a:lnTo>
                  <a:pt x="457123" y="838"/>
                </a:lnTo>
                <a:close/>
              </a:path>
              <a:path w="734059" h="60325">
                <a:moveTo>
                  <a:pt x="513575" y="58915"/>
                </a:moveTo>
                <a:lnTo>
                  <a:pt x="506323" y="40436"/>
                </a:lnTo>
                <a:lnTo>
                  <a:pt x="503936" y="34366"/>
                </a:lnTo>
                <a:lnTo>
                  <a:pt x="497217" y="17233"/>
                </a:lnTo>
                <a:lnTo>
                  <a:pt x="497217" y="34366"/>
                </a:lnTo>
                <a:lnTo>
                  <a:pt x="478409" y="34366"/>
                </a:lnTo>
                <a:lnTo>
                  <a:pt x="485254" y="16370"/>
                </a:lnTo>
                <a:lnTo>
                  <a:pt x="486333" y="13322"/>
                </a:lnTo>
                <a:lnTo>
                  <a:pt x="487172" y="10528"/>
                </a:lnTo>
                <a:lnTo>
                  <a:pt x="487756" y="7988"/>
                </a:lnTo>
                <a:lnTo>
                  <a:pt x="488683" y="11303"/>
                </a:lnTo>
                <a:lnTo>
                  <a:pt x="489585" y="14097"/>
                </a:lnTo>
                <a:lnTo>
                  <a:pt x="490461" y="16370"/>
                </a:lnTo>
                <a:lnTo>
                  <a:pt x="497217" y="34366"/>
                </a:lnTo>
                <a:lnTo>
                  <a:pt x="497217" y="17233"/>
                </a:lnTo>
                <a:lnTo>
                  <a:pt x="493598" y="7988"/>
                </a:lnTo>
                <a:lnTo>
                  <a:pt x="490702" y="596"/>
                </a:lnTo>
                <a:lnTo>
                  <a:pt x="485013" y="596"/>
                </a:lnTo>
                <a:lnTo>
                  <a:pt x="462026" y="58915"/>
                </a:lnTo>
                <a:lnTo>
                  <a:pt x="468858" y="58915"/>
                </a:lnTo>
                <a:lnTo>
                  <a:pt x="476021" y="40436"/>
                </a:lnTo>
                <a:lnTo>
                  <a:pt x="499325" y="40436"/>
                </a:lnTo>
                <a:lnTo>
                  <a:pt x="506564" y="58915"/>
                </a:lnTo>
                <a:lnTo>
                  <a:pt x="513575" y="58915"/>
                </a:lnTo>
                <a:close/>
              </a:path>
              <a:path w="734059" h="60325">
                <a:moveTo>
                  <a:pt x="553986" y="52793"/>
                </a:moveTo>
                <a:lnTo>
                  <a:pt x="528320" y="52793"/>
                </a:lnTo>
                <a:lnTo>
                  <a:pt x="528320" y="838"/>
                </a:lnTo>
                <a:lnTo>
                  <a:pt x="521563" y="838"/>
                </a:lnTo>
                <a:lnTo>
                  <a:pt x="521563" y="58915"/>
                </a:lnTo>
                <a:lnTo>
                  <a:pt x="553986" y="58915"/>
                </a:lnTo>
                <a:lnTo>
                  <a:pt x="553986" y="52793"/>
                </a:lnTo>
                <a:close/>
              </a:path>
              <a:path w="734059" h="60325">
                <a:moveTo>
                  <a:pt x="600163" y="838"/>
                </a:moveTo>
                <a:lnTo>
                  <a:pt x="556564" y="838"/>
                </a:lnTo>
                <a:lnTo>
                  <a:pt x="556564" y="6832"/>
                </a:lnTo>
                <a:lnTo>
                  <a:pt x="574979" y="6832"/>
                </a:lnTo>
                <a:lnTo>
                  <a:pt x="574979" y="58915"/>
                </a:lnTo>
                <a:lnTo>
                  <a:pt x="581748" y="58915"/>
                </a:lnTo>
                <a:lnTo>
                  <a:pt x="581748" y="6832"/>
                </a:lnTo>
                <a:lnTo>
                  <a:pt x="600163" y="6832"/>
                </a:lnTo>
                <a:lnTo>
                  <a:pt x="600163" y="838"/>
                </a:lnTo>
                <a:close/>
              </a:path>
              <a:path w="734059" h="60325">
                <a:moveTo>
                  <a:pt x="653059" y="838"/>
                </a:moveTo>
                <a:lnTo>
                  <a:pt x="646303" y="838"/>
                </a:lnTo>
                <a:lnTo>
                  <a:pt x="646303" y="25552"/>
                </a:lnTo>
                <a:lnTo>
                  <a:pt x="615670" y="25552"/>
                </a:lnTo>
                <a:lnTo>
                  <a:pt x="615670" y="838"/>
                </a:lnTo>
                <a:lnTo>
                  <a:pt x="608914" y="838"/>
                </a:lnTo>
                <a:lnTo>
                  <a:pt x="608914" y="58915"/>
                </a:lnTo>
                <a:lnTo>
                  <a:pt x="615670" y="58915"/>
                </a:lnTo>
                <a:lnTo>
                  <a:pt x="615670" y="31584"/>
                </a:lnTo>
                <a:lnTo>
                  <a:pt x="646303" y="31584"/>
                </a:lnTo>
                <a:lnTo>
                  <a:pt x="646303" y="58915"/>
                </a:lnTo>
                <a:lnTo>
                  <a:pt x="653059" y="58915"/>
                </a:lnTo>
                <a:lnTo>
                  <a:pt x="653059" y="838"/>
                </a:lnTo>
                <a:close/>
              </a:path>
              <a:path w="734059" h="60325">
                <a:moveTo>
                  <a:pt x="733729" y="58915"/>
                </a:moveTo>
                <a:lnTo>
                  <a:pt x="726478" y="40436"/>
                </a:lnTo>
                <a:lnTo>
                  <a:pt x="724090" y="34366"/>
                </a:lnTo>
                <a:lnTo>
                  <a:pt x="717372" y="17233"/>
                </a:lnTo>
                <a:lnTo>
                  <a:pt x="717372" y="34366"/>
                </a:lnTo>
                <a:lnTo>
                  <a:pt x="698563" y="34366"/>
                </a:lnTo>
                <a:lnTo>
                  <a:pt x="705408" y="16370"/>
                </a:lnTo>
                <a:lnTo>
                  <a:pt x="706488" y="13322"/>
                </a:lnTo>
                <a:lnTo>
                  <a:pt x="707326" y="10528"/>
                </a:lnTo>
                <a:lnTo>
                  <a:pt x="707910" y="7988"/>
                </a:lnTo>
                <a:lnTo>
                  <a:pt x="708837" y="11303"/>
                </a:lnTo>
                <a:lnTo>
                  <a:pt x="709739" y="14097"/>
                </a:lnTo>
                <a:lnTo>
                  <a:pt x="710615" y="16370"/>
                </a:lnTo>
                <a:lnTo>
                  <a:pt x="717372" y="34366"/>
                </a:lnTo>
                <a:lnTo>
                  <a:pt x="717372" y="17233"/>
                </a:lnTo>
                <a:lnTo>
                  <a:pt x="713752" y="7988"/>
                </a:lnTo>
                <a:lnTo>
                  <a:pt x="710857" y="596"/>
                </a:lnTo>
                <a:lnTo>
                  <a:pt x="705167" y="596"/>
                </a:lnTo>
                <a:lnTo>
                  <a:pt x="682180" y="58915"/>
                </a:lnTo>
                <a:lnTo>
                  <a:pt x="689013" y="58915"/>
                </a:lnTo>
                <a:lnTo>
                  <a:pt x="696175" y="40436"/>
                </a:lnTo>
                <a:lnTo>
                  <a:pt x="719480" y="40436"/>
                </a:lnTo>
                <a:lnTo>
                  <a:pt x="726719" y="58915"/>
                </a:lnTo>
                <a:lnTo>
                  <a:pt x="733729" y="58915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1529530" y="783221"/>
            <a:ext cx="258445" cy="60325"/>
          </a:xfrm>
          <a:custGeom>
            <a:avLst/>
            <a:gdLst/>
            <a:ahLst/>
            <a:cxnLst/>
            <a:rect l="l" t="t" r="r" b="b"/>
            <a:pathLst>
              <a:path w="258445" h="60325">
                <a:moveTo>
                  <a:pt x="48361" y="28486"/>
                </a:moveTo>
                <a:lnTo>
                  <a:pt x="28600" y="28486"/>
                </a:lnTo>
                <a:lnTo>
                  <a:pt x="28600" y="34518"/>
                </a:lnTo>
                <a:lnTo>
                  <a:pt x="41605" y="34518"/>
                </a:lnTo>
                <a:lnTo>
                  <a:pt x="41605" y="52400"/>
                </a:lnTo>
                <a:lnTo>
                  <a:pt x="37757" y="53327"/>
                </a:lnTo>
                <a:lnTo>
                  <a:pt x="33820" y="53784"/>
                </a:lnTo>
                <a:lnTo>
                  <a:pt x="22364" y="53784"/>
                </a:lnTo>
                <a:lnTo>
                  <a:pt x="16738" y="51765"/>
                </a:lnTo>
                <a:lnTo>
                  <a:pt x="9080" y="43662"/>
                </a:lnTo>
                <a:lnTo>
                  <a:pt x="7162" y="37719"/>
                </a:lnTo>
                <a:lnTo>
                  <a:pt x="7162" y="22415"/>
                </a:lnTo>
                <a:lnTo>
                  <a:pt x="9144" y="16573"/>
                </a:lnTo>
                <a:lnTo>
                  <a:pt x="17106" y="8153"/>
                </a:lnTo>
                <a:lnTo>
                  <a:pt x="22631" y="6045"/>
                </a:lnTo>
                <a:lnTo>
                  <a:pt x="34569" y="6045"/>
                </a:lnTo>
                <a:lnTo>
                  <a:pt x="39611" y="7150"/>
                </a:lnTo>
                <a:lnTo>
                  <a:pt x="44869" y="9385"/>
                </a:lnTo>
                <a:lnTo>
                  <a:pt x="47498" y="3416"/>
                </a:lnTo>
                <a:lnTo>
                  <a:pt x="42138" y="1143"/>
                </a:lnTo>
                <a:lnTo>
                  <a:pt x="36360" y="0"/>
                </a:lnTo>
                <a:lnTo>
                  <a:pt x="24028" y="0"/>
                </a:lnTo>
                <a:lnTo>
                  <a:pt x="0" y="23837"/>
                </a:lnTo>
                <a:lnTo>
                  <a:pt x="0" y="39306"/>
                </a:lnTo>
                <a:lnTo>
                  <a:pt x="2451" y="46634"/>
                </a:lnTo>
                <a:lnTo>
                  <a:pt x="12268" y="57099"/>
                </a:lnTo>
                <a:lnTo>
                  <a:pt x="19113" y="59715"/>
                </a:lnTo>
                <a:lnTo>
                  <a:pt x="32105" y="59715"/>
                </a:lnTo>
                <a:lnTo>
                  <a:pt x="35801" y="59461"/>
                </a:lnTo>
                <a:lnTo>
                  <a:pt x="42164" y="58445"/>
                </a:lnTo>
                <a:lnTo>
                  <a:pt x="45288" y="57708"/>
                </a:lnTo>
                <a:lnTo>
                  <a:pt x="48361" y="56730"/>
                </a:lnTo>
                <a:lnTo>
                  <a:pt x="48361" y="28486"/>
                </a:lnTo>
                <a:close/>
              </a:path>
              <a:path w="258445" h="60325">
                <a:moveTo>
                  <a:pt x="94742" y="838"/>
                </a:moveTo>
                <a:lnTo>
                  <a:pt x="62331" y="838"/>
                </a:lnTo>
                <a:lnTo>
                  <a:pt x="62331" y="58915"/>
                </a:lnTo>
                <a:lnTo>
                  <a:pt x="94742" y="58915"/>
                </a:lnTo>
                <a:lnTo>
                  <a:pt x="94742" y="52870"/>
                </a:lnTo>
                <a:lnTo>
                  <a:pt x="69088" y="52870"/>
                </a:lnTo>
                <a:lnTo>
                  <a:pt x="69088" y="31508"/>
                </a:lnTo>
                <a:lnTo>
                  <a:pt x="93192" y="31508"/>
                </a:lnTo>
                <a:lnTo>
                  <a:pt x="93192" y="25552"/>
                </a:lnTo>
                <a:lnTo>
                  <a:pt x="69088" y="25552"/>
                </a:lnTo>
                <a:lnTo>
                  <a:pt x="69088" y="6832"/>
                </a:lnTo>
                <a:lnTo>
                  <a:pt x="94742" y="6832"/>
                </a:lnTo>
                <a:lnTo>
                  <a:pt x="94742" y="838"/>
                </a:lnTo>
                <a:close/>
              </a:path>
              <a:path w="258445" h="60325">
                <a:moveTo>
                  <a:pt x="153047" y="838"/>
                </a:moveTo>
                <a:lnTo>
                  <a:pt x="146735" y="838"/>
                </a:lnTo>
                <a:lnTo>
                  <a:pt x="146672" y="35839"/>
                </a:lnTo>
                <a:lnTo>
                  <a:pt x="147281" y="49377"/>
                </a:lnTo>
                <a:lnTo>
                  <a:pt x="146964" y="49377"/>
                </a:lnTo>
                <a:lnTo>
                  <a:pt x="115265" y="838"/>
                </a:lnTo>
                <a:lnTo>
                  <a:pt x="107632" y="838"/>
                </a:lnTo>
                <a:lnTo>
                  <a:pt x="107632" y="58915"/>
                </a:lnTo>
                <a:lnTo>
                  <a:pt x="113880" y="58915"/>
                </a:lnTo>
                <a:lnTo>
                  <a:pt x="113880" y="21132"/>
                </a:lnTo>
                <a:lnTo>
                  <a:pt x="113665" y="15887"/>
                </a:lnTo>
                <a:lnTo>
                  <a:pt x="113233" y="10172"/>
                </a:lnTo>
                <a:lnTo>
                  <a:pt x="113563" y="10172"/>
                </a:lnTo>
                <a:lnTo>
                  <a:pt x="145338" y="58915"/>
                </a:lnTo>
                <a:lnTo>
                  <a:pt x="153047" y="58915"/>
                </a:lnTo>
                <a:lnTo>
                  <a:pt x="153047" y="838"/>
                </a:lnTo>
                <a:close/>
              </a:path>
              <a:path w="258445" h="60325">
                <a:moveTo>
                  <a:pt x="210007" y="3340"/>
                </a:moveTo>
                <a:lnTo>
                  <a:pt x="205447" y="1117"/>
                </a:lnTo>
                <a:lnTo>
                  <a:pt x="200126" y="12"/>
                </a:lnTo>
                <a:lnTo>
                  <a:pt x="188290" y="12"/>
                </a:lnTo>
                <a:lnTo>
                  <a:pt x="166014" y="23812"/>
                </a:lnTo>
                <a:lnTo>
                  <a:pt x="166014" y="39357"/>
                </a:lnTo>
                <a:lnTo>
                  <a:pt x="168351" y="46736"/>
                </a:lnTo>
                <a:lnTo>
                  <a:pt x="177660" y="57111"/>
                </a:lnTo>
                <a:lnTo>
                  <a:pt x="184264" y="59702"/>
                </a:lnTo>
                <a:lnTo>
                  <a:pt x="198742" y="59702"/>
                </a:lnTo>
                <a:lnTo>
                  <a:pt x="203708" y="58953"/>
                </a:lnTo>
                <a:lnTo>
                  <a:pt x="207746" y="57442"/>
                </a:lnTo>
                <a:lnTo>
                  <a:pt x="207746" y="51523"/>
                </a:lnTo>
                <a:lnTo>
                  <a:pt x="202552" y="52984"/>
                </a:lnTo>
                <a:lnTo>
                  <a:pt x="197916" y="53708"/>
                </a:lnTo>
                <a:lnTo>
                  <a:pt x="187261" y="53708"/>
                </a:lnTo>
                <a:lnTo>
                  <a:pt x="182168" y="51638"/>
                </a:lnTo>
                <a:lnTo>
                  <a:pt x="175044" y="43357"/>
                </a:lnTo>
                <a:lnTo>
                  <a:pt x="173253" y="37477"/>
                </a:lnTo>
                <a:lnTo>
                  <a:pt x="173253" y="22491"/>
                </a:lnTo>
                <a:lnTo>
                  <a:pt x="175107" y="16662"/>
                </a:lnTo>
                <a:lnTo>
                  <a:pt x="182511" y="8166"/>
                </a:lnTo>
                <a:lnTo>
                  <a:pt x="187553" y="6045"/>
                </a:lnTo>
                <a:lnTo>
                  <a:pt x="193941" y="6045"/>
                </a:lnTo>
                <a:lnTo>
                  <a:pt x="198348" y="6045"/>
                </a:lnTo>
                <a:lnTo>
                  <a:pt x="202742" y="7073"/>
                </a:lnTo>
                <a:lnTo>
                  <a:pt x="207149" y="9144"/>
                </a:lnTo>
                <a:lnTo>
                  <a:pt x="210007" y="3340"/>
                </a:lnTo>
                <a:close/>
              </a:path>
              <a:path w="258445" h="60325">
                <a:moveTo>
                  <a:pt x="258064" y="838"/>
                </a:moveTo>
                <a:lnTo>
                  <a:pt x="250736" y="838"/>
                </a:lnTo>
                <a:lnTo>
                  <a:pt x="235229" y="29870"/>
                </a:lnTo>
                <a:lnTo>
                  <a:pt x="219837" y="838"/>
                </a:lnTo>
                <a:lnTo>
                  <a:pt x="212432" y="838"/>
                </a:lnTo>
                <a:lnTo>
                  <a:pt x="231813" y="36715"/>
                </a:lnTo>
                <a:lnTo>
                  <a:pt x="231813" y="58915"/>
                </a:lnTo>
                <a:lnTo>
                  <a:pt x="238645" y="58915"/>
                </a:lnTo>
                <a:lnTo>
                  <a:pt x="238645" y="36385"/>
                </a:lnTo>
                <a:lnTo>
                  <a:pt x="258064" y="838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2231" y="265175"/>
            <a:ext cx="1155192" cy="649224"/>
          </a:xfrm>
          <a:prstGeom prst="rect">
            <a:avLst/>
          </a:prstGeom>
        </p:spPr>
      </p:pic>
      <p:sp>
        <p:nvSpPr>
          <p:cNvPr id="8" name="object 8"/>
          <p:cNvSpPr/>
          <p:nvPr/>
        </p:nvSpPr>
        <p:spPr>
          <a:xfrm>
            <a:off x="10692257" y="305155"/>
            <a:ext cx="617855" cy="363855"/>
          </a:xfrm>
          <a:custGeom>
            <a:avLst/>
            <a:gdLst/>
            <a:ahLst/>
            <a:cxnLst/>
            <a:rect l="l" t="t" r="r" b="b"/>
            <a:pathLst>
              <a:path w="617854" h="363855">
                <a:moveTo>
                  <a:pt x="326478" y="179705"/>
                </a:moveTo>
                <a:lnTo>
                  <a:pt x="320014" y="122085"/>
                </a:lnTo>
                <a:lnTo>
                  <a:pt x="307060" y="84086"/>
                </a:lnTo>
                <a:lnTo>
                  <a:pt x="286727" y="50406"/>
                </a:lnTo>
                <a:lnTo>
                  <a:pt x="246849" y="19481"/>
                </a:lnTo>
                <a:lnTo>
                  <a:pt x="216319" y="8610"/>
                </a:lnTo>
                <a:lnTo>
                  <a:pt x="216319" y="183845"/>
                </a:lnTo>
                <a:lnTo>
                  <a:pt x="214960" y="210921"/>
                </a:lnTo>
                <a:lnTo>
                  <a:pt x="203962" y="254381"/>
                </a:lnTo>
                <a:lnTo>
                  <a:pt x="162661" y="279666"/>
                </a:lnTo>
                <a:lnTo>
                  <a:pt x="135978" y="281228"/>
                </a:lnTo>
                <a:lnTo>
                  <a:pt x="122199" y="281228"/>
                </a:lnTo>
                <a:lnTo>
                  <a:pt x="107835" y="280797"/>
                </a:lnTo>
                <a:lnTo>
                  <a:pt x="107835" y="84404"/>
                </a:lnTo>
                <a:lnTo>
                  <a:pt x="125018" y="84086"/>
                </a:lnTo>
                <a:lnTo>
                  <a:pt x="142176" y="84201"/>
                </a:lnTo>
                <a:lnTo>
                  <a:pt x="187985" y="97053"/>
                </a:lnTo>
                <a:lnTo>
                  <a:pt x="209473" y="129755"/>
                </a:lnTo>
                <a:lnTo>
                  <a:pt x="216319" y="183845"/>
                </a:lnTo>
                <a:lnTo>
                  <a:pt x="216319" y="8610"/>
                </a:lnTo>
                <a:lnTo>
                  <a:pt x="208153" y="6451"/>
                </a:lnTo>
                <a:lnTo>
                  <a:pt x="188175" y="3581"/>
                </a:lnTo>
                <a:lnTo>
                  <a:pt x="167868" y="2565"/>
                </a:lnTo>
                <a:lnTo>
                  <a:pt x="87795" y="2273"/>
                </a:lnTo>
                <a:lnTo>
                  <a:pt x="7708" y="2387"/>
                </a:lnTo>
                <a:lnTo>
                  <a:pt x="5219" y="2387"/>
                </a:lnTo>
                <a:lnTo>
                  <a:pt x="3276" y="2616"/>
                </a:lnTo>
                <a:lnTo>
                  <a:pt x="0" y="2781"/>
                </a:lnTo>
                <a:lnTo>
                  <a:pt x="0" y="361594"/>
                </a:lnTo>
                <a:lnTo>
                  <a:pt x="3276" y="363689"/>
                </a:lnTo>
                <a:lnTo>
                  <a:pt x="8216" y="362813"/>
                </a:lnTo>
                <a:lnTo>
                  <a:pt x="43649" y="362864"/>
                </a:lnTo>
                <a:lnTo>
                  <a:pt x="137401" y="362864"/>
                </a:lnTo>
                <a:lnTo>
                  <a:pt x="153797" y="362877"/>
                </a:lnTo>
                <a:lnTo>
                  <a:pt x="154711" y="362864"/>
                </a:lnTo>
                <a:lnTo>
                  <a:pt x="157695" y="362813"/>
                </a:lnTo>
                <a:lnTo>
                  <a:pt x="170141" y="362610"/>
                </a:lnTo>
                <a:lnTo>
                  <a:pt x="186448" y="361581"/>
                </a:lnTo>
                <a:lnTo>
                  <a:pt x="223939" y="354622"/>
                </a:lnTo>
                <a:lnTo>
                  <a:pt x="267614" y="332740"/>
                </a:lnTo>
                <a:lnTo>
                  <a:pt x="302628" y="292760"/>
                </a:lnTo>
                <a:lnTo>
                  <a:pt x="308013" y="281228"/>
                </a:lnTo>
                <a:lnTo>
                  <a:pt x="321652" y="238874"/>
                </a:lnTo>
                <a:lnTo>
                  <a:pt x="325107" y="209207"/>
                </a:lnTo>
                <a:lnTo>
                  <a:pt x="326478" y="179705"/>
                </a:lnTo>
                <a:close/>
              </a:path>
              <a:path w="617854" h="363855">
                <a:moveTo>
                  <a:pt x="617321" y="3263"/>
                </a:moveTo>
                <a:lnTo>
                  <a:pt x="614654" y="0"/>
                </a:lnTo>
                <a:lnTo>
                  <a:pt x="506488" y="0"/>
                </a:lnTo>
                <a:lnTo>
                  <a:pt x="506488" y="127266"/>
                </a:lnTo>
                <a:lnTo>
                  <a:pt x="385584" y="127266"/>
                </a:lnTo>
                <a:lnTo>
                  <a:pt x="385584" y="0"/>
                </a:lnTo>
                <a:lnTo>
                  <a:pt x="274485" y="0"/>
                </a:lnTo>
                <a:lnTo>
                  <a:pt x="274485" y="21043"/>
                </a:lnTo>
                <a:lnTo>
                  <a:pt x="290487" y="35026"/>
                </a:lnTo>
                <a:lnTo>
                  <a:pt x="304025" y="51104"/>
                </a:lnTo>
                <a:lnTo>
                  <a:pt x="322922" y="85496"/>
                </a:lnTo>
                <a:lnTo>
                  <a:pt x="334772" y="130937"/>
                </a:lnTo>
                <a:lnTo>
                  <a:pt x="340448" y="177546"/>
                </a:lnTo>
                <a:lnTo>
                  <a:pt x="340106" y="196265"/>
                </a:lnTo>
                <a:lnTo>
                  <a:pt x="334518" y="242595"/>
                </a:lnTo>
                <a:lnTo>
                  <a:pt x="322783" y="283083"/>
                </a:lnTo>
                <a:lnTo>
                  <a:pt x="294500" y="325843"/>
                </a:lnTo>
                <a:lnTo>
                  <a:pt x="274485" y="343598"/>
                </a:lnTo>
                <a:lnTo>
                  <a:pt x="274485" y="358965"/>
                </a:lnTo>
                <a:lnTo>
                  <a:pt x="385584" y="358965"/>
                </a:lnTo>
                <a:lnTo>
                  <a:pt x="385584" y="215379"/>
                </a:lnTo>
                <a:lnTo>
                  <a:pt x="506488" y="215379"/>
                </a:lnTo>
                <a:lnTo>
                  <a:pt x="506488" y="361772"/>
                </a:lnTo>
                <a:lnTo>
                  <a:pt x="513016" y="362546"/>
                </a:lnTo>
                <a:lnTo>
                  <a:pt x="520839" y="362762"/>
                </a:lnTo>
                <a:lnTo>
                  <a:pt x="526846" y="361835"/>
                </a:lnTo>
                <a:lnTo>
                  <a:pt x="530669" y="358902"/>
                </a:lnTo>
                <a:lnTo>
                  <a:pt x="531012" y="355307"/>
                </a:lnTo>
                <a:lnTo>
                  <a:pt x="610628" y="141516"/>
                </a:lnTo>
                <a:lnTo>
                  <a:pt x="613244" y="133375"/>
                </a:lnTo>
                <a:lnTo>
                  <a:pt x="615086" y="125120"/>
                </a:lnTo>
                <a:lnTo>
                  <a:pt x="616127" y="116700"/>
                </a:lnTo>
                <a:lnTo>
                  <a:pt x="616369" y="108013"/>
                </a:lnTo>
                <a:lnTo>
                  <a:pt x="616115" y="8089"/>
                </a:lnTo>
                <a:lnTo>
                  <a:pt x="617321" y="3263"/>
                </a:lnTo>
                <a:close/>
              </a:path>
            </a:pathLst>
          </a:custGeom>
          <a:solidFill>
            <a:srgbClr val="4E6E8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9" name="object 9"/>
          <p:cNvGrpSpPr/>
          <p:nvPr/>
        </p:nvGrpSpPr>
        <p:grpSpPr>
          <a:xfrm>
            <a:off x="11522182" y="263879"/>
            <a:ext cx="392430" cy="375285"/>
            <a:chOff x="11522182" y="263879"/>
            <a:chExt cx="392430" cy="375285"/>
          </a:xfrm>
        </p:grpSpPr>
        <p:sp>
          <p:nvSpPr>
            <p:cNvPr id="10" name="object 10"/>
            <p:cNvSpPr/>
            <p:nvPr/>
          </p:nvSpPr>
          <p:spPr>
            <a:xfrm>
              <a:off x="11522182" y="263879"/>
              <a:ext cx="392430" cy="375285"/>
            </a:xfrm>
            <a:custGeom>
              <a:avLst/>
              <a:gdLst/>
              <a:ahLst/>
              <a:cxnLst/>
              <a:rect l="l" t="t" r="r" b="b"/>
              <a:pathLst>
                <a:path w="392429" h="375284">
                  <a:moveTo>
                    <a:pt x="177880" y="340639"/>
                  </a:moveTo>
                  <a:lnTo>
                    <a:pt x="111723" y="340639"/>
                  </a:lnTo>
                  <a:lnTo>
                    <a:pt x="125483" y="375213"/>
                  </a:lnTo>
                  <a:lnTo>
                    <a:pt x="177880" y="340639"/>
                  </a:lnTo>
                  <a:close/>
                </a:path>
                <a:path w="392429" h="375284">
                  <a:moveTo>
                    <a:pt x="98211" y="26567"/>
                  </a:moveTo>
                  <a:lnTo>
                    <a:pt x="60621" y="36053"/>
                  </a:lnTo>
                  <a:lnTo>
                    <a:pt x="20023" y="52176"/>
                  </a:lnTo>
                  <a:lnTo>
                    <a:pt x="13214" y="55413"/>
                  </a:lnTo>
                  <a:lnTo>
                    <a:pt x="4734" y="56079"/>
                  </a:lnTo>
                  <a:lnTo>
                    <a:pt x="0" y="62410"/>
                  </a:lnTo>
                  <a:lnTo>
                    <a:pt x="16972" y="101955"/>
                  </a:lnTo>
                  <a:lnTo>
                    <a:pt x="62791" y="217041"/>
                  </a:lnTo>
                  <a:lnTo>
                    <a:pt x="111652" y="340668"/>
                  </a:lnTo>
                  <a:lnTo>
                    <a:pt x="177880" y="340639"/>
                  </a:lnTo>
                  <a:lnTo>
                    <a:pt x="222339" y="311834"/>
                  </a:lnTo>
                  <a:lnTo>
                    <a:pt x="265893" y="286688"/>
                  </a:lnTo>
                  <a:lnTo>
                    <a:pt x="304054" y="269643"/>
                  </a:lnTo>
                  <a:lnTo>
                    <a:pt x="318435" y="268776"/>
                  </a:lnTo>
                  <a:lnTo>
                    <a:pt x="391841" y="268776"/>
                  </a:lnTo>
                  <a:lnTo>
                    <a:pt x="391929" y="185032"/>
                  </a:lnTo>
                  <a:lnTo>
                    <a:pt x="392177" y="185016"/>
                  </a:lnTo>
                  <a:lnTo>
                    <a:pt x="392177" y="138987"/>
                  </a:lnTo>
                  <a:lnTo>
                    <a:pt x="391474" y="138987"/>
                  </a:lnTo>
                  <a:lnTo>
                    <a:pt x="391595" y="65728"/>
                  </a:lnTo>
                  <a:lnTo>
                    <a:pt x="392177" y="65641"/>
                  </a:lnTo>
                  <a:lnTo>
                    <a:pt x="392177" y="52176"/>
                  </a:lnTo>
                  <a:lnTo>
                    <a:pt x="195310" y="52176"/>
                  </a:lnTo>
                  <a:lnTo>
                    <a:pt x="180272" y="48907"/>
                  </a:lnTo>
                  <a:lnTo>
                    <a:pt x="165502" y="42670"/>
                  </a:lnTo>
                  <a:lnTo>
                    <a:pt x="143588" y="33066"/>
                  </a:lnTo>
                  <a:lnTo>
                    <a:pt x="121207" y="27408"/>
                  </a:lnTo>
                  <a:lnTo>
                    <a:pt x="98211" y="26567"/>
                  </a:lnTo>
                  <a:close/>
                </a:path>
                <a:path w="392429" h="375284">
                  <a:moveTo>
                    <a:pt x="391841" y="268776"/>
                  </a:moveTo>
                  <a:lnTo>
                    <a:pt x="318435" y="268776"/>
                  </a:lnTo>
                  <a:lnTo>
                    <a:pt x="331475" y="272512"/>
                  </a:lnTo>
                  <a:lnTo>
                    <a:pt x="343218" y="280715"/>
                  </a:lnTo>
                  <a:lnTo>
                    <a:pt x="354425" y="289171"/>
                  </a:lnTo>
                  <a:lnTo>
                    <a:pt x="365958" y="293506"/>
                  </a:lnTo>
                  <a:lnTo>
                    <a:pt x="378361" y="293656"/>
                  </a:lnTo>
                  <a:lnTo>
                    <a:pt x="392177" y="289554"/>
                  </a:lnTo>
                  <a:lnTo>
                    <a:pt x="392177" y="270299"/>
                  </a:lnTo>
                  <a:lnTo>
                    <a:pt x="391840" y="270299"/>
                  </a:lnTo>
                  <a:lnTo>
                    <a:pt x="391841" y="268776"/>
                  </a:lnTo>
                  <a:close/>
                </a:path>
                <a:path w="392429" h="375284">
                  <a:moveTo>
                    <a:pt x="392177" y="270233"/>
                  </a:moveTo>
                  <a:lnTo>
                    <a:pt x="391840" y="270299"/>
                  </a:lnTo>
                  <a:lnTo>
                    <a:pt x="392177" y="270299"/>
                  </a:lnTo>
                  <a:close/>
                </a:path>
                <a:path w="392429" h="375284">
                  <a:moveTo>
                    <a:pt x="392177" y="138954"/>
                  </a:moveTo>
                  <a:lnTo>
                    <a:pt x="391474" y="138987"/>
                  </a:lnTo>
                  <a:lnTo>
                    <a:pt x="392177" y="138987"/>
                  </a:lnTo>
                  <a:close/>
                </a:path>
                <a:path w="392429" h="375284">
                  <a:moveTo>
                    <a:pt x="340300" y="4862"/>
                  </a:moveTo>
                  <a:lnTo>
                    <a:pt x="334275" y="7146"/>
                  </a:lnTo>
                  <a:lnTo>
                    <a:pt x="239101" y="44625"/>
                  </a:lnTo>
                  <a:lnTo>
                    <a:pt x="232567" y="46159"/>
                  </a:lnTo>
                  <a:lnTo>
                    <a:pt x="226352" y="48388"/>
                  </a:lnTo>
                  <a:lnTo>
                    <a:pt x="210659" y="52122"/>
                  </a:lnTo>
                  <a:lnTo>
                    <a:pt x="195312" y="52176"/>
                  </a:lnTo>
                  <a:lnTo>
                    <a:pt x="392177" y="52176"/>
                  </a:lnTo>
                  <a:lnTo>
                    <a:pt x="392177" y="5237"/>
                  </a:lnTo>
                  <a:lnTo>
                    <a:pt x="347587" y="5237"/>
                  </a:lnTo>
                  <a:lnTo>
                    <a:pt x="340300" y="4862"/>
                  </a:lnTo>
                  <a:close/>
                </a:path>
                <a:path w="392429" h="375284">
                  <a:moveTo>
                    <a:pt x="392177" y="0"/>
                  </a:moveTo>
                  <a:lnTo>
                    <a:pt x="347587" y="5237"/>
                  </a:lnTo>
                  <a:lnTo>
                    <a:pt x="392177" y="5237"/>
                  </a:lnTo>
                  <a:lnTo>
                    <a:pt x="392177" y="0"/>
                  </a:lnTo>
                  <a:close/>
                </a:path>
              </a:pathLst>
            </a:custGeom>
            <a:solidFill>
              <a:srgbClr val="4E6E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1539153" y="307928"/>
              <a:ext cx="374650" cy="297180"/>
            </a:xfrm>
            <a:custGeom>
              <a:avLst/>
              <a:gdLst/>
              <a:ahLst/>
              <a:cxnLst/>
              <a:rect l="l" t="t" r="r" b="b"/>
              <a:pathLst>
                <a:path w="374650" h="297180">
                  <a:moveTo>
                    <a:pt x="373780" y="0"/>
                  </a:moveTo>
                  <a:lnTo>
                    <a:pt x="355457" y="5659"/>
                  </a:lnTo>
                  <a:lnTo>
                    <a:pt x="308638" y="16721"/>
                  </a:lnTo>
                  <a:lnTo>
                    <a:pt x="245545" y="24316"/>
                  </a:lnTo>
                  <a:lnTo>
                    <a:pt x="178399" y="19573"/>
                  </a:lnTo>
                  <a:lnTo>
                    <a:pt x="113904" y="17762"/>
                  </a:lnTo>
                  <a:lnTo>
                    <a:pt x="56648" y="31806"/>
                  </a:lnTo>
                  <a:lnTo>
                    <a:pt x="15668" y="49317"/>
                  </a:lnTo>
                  <a:lnTo>
                    <a:pt x="0" y="57906"/>
                  </a:lnTo>
                  <a:lnTo>
                    <a:pt x="45817" y="172994"/>
                  </a:lnTo>
                  <a:lnTo>
                    <a:pt x="94682" y="296621"/>
                  </a:lnTo>
                  <a:lnTo>
                    <a:pt x="108220" y="290384"/>
                  </a:lnTo>
                  <a:lnTo>
                    <a:pt x="141272" y="273400"/>
                  </a:lnTo>
                  <a:lnTo>
                    <a:pt x="182493" y="248258"/>
                  </a:lnTo>
                  <a:lnTo>
                    <a:pt x="220538" y="217548"/>
                  </a:lnTo>
                  <a:lnTo>
                    <a:pt x="262922" y="200552"/>
                  </a:lnTo>
                  <a:lnTo>
                    <a:pt x="313686" y="205583"/>
                  </a:lnTo>
                  <a:lnTo>
                    <a:pt x="356280" y="218773"/>
                  </a:lnTo>
                  <a:lnTo>
                    <a:pt x="374155" y="226251"/>
                  </a:lnTo>
                  <a:lnTo>
                    <a:pt x="37378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/>
          <p:nvPr/>
        </p:nvSpPr>
        <p:spPr>
          <a:xfrm>
            <a:off x="10690841" y="307419"/>
            <a:ext cx="328295" cy="361950"/>
          </a:xfrm>
          <a:custGeom>
            <a:avLst/>
            <a:gdLst/>
            <a:ahLst/>
            <a:cxnLst/>
            <a:rect l="l" t="t" r="r" b="b"/>
            <a:pathLst>
              <a:path w="328295" h="361950">
                <a:moveTo>
                  <a:pt x="88856" y="0"/>
                </a:moveTo>
                <a:lnTo>
                  <a:pt x="5933" y="118"/>
                </a:lnTo>
                <a:lnTo>
                  <a:pt x="3446" y="343"/>
                </a:lnTo>
                <a:lnTo>
                  <a:pt x="0" y="513"/>
                </a:lnTo>
                <a:lnTo>
                  <a:pt x="0" y="359319"/>
                </a:lnTo>
                <a:lnTo>
                  <a:pt x="4668" y="361418"/>
                </a:lnTo>
                <a:lnTo>
                  <a:pt x="8926" y="360543"/>
                </a:lnTo>
                <a:lnTo>
                  <a:pt x="158649" y="360543"/>
                </a:lnTo>
                <a:lnTo>
                  <a:pt x="203997" y="357045"/>
                </a:lnTo>
                <a:lnTo>
                  <a:pt x="245483" y="344901"/>
                </a:lnTo>
                <a:lnTo>
                  <a:pt x="288448" y="312259"/>
                </a:lnTo>
                <a:lnTo>
                  <a:pt x="309434" y="278956"/>
                </a:lnTo>
                <a:lnTo>
                  <a:pt x="124346" y="278956"/>
                </a:lnTo>
                <a:lnTo>
                  <a:pt x="110354" y="278524"/>
                </a:lnTo>
                <a:lnTo>
                  <a:pt x="110354" y="82128"/>
                </a:lnTo>
                <a:lnTo>
                  <a:pt x="127451" y="81821"/>
                </a:lnTo>
                <a:lnTo>
                  <a:pt x="308477" y="81821"/>
                </a:lnTo>
                <a:lnTo>
                  <a:pt x="302337" y="68494"/>
                </a:lnTo>
                <a:lnTo>
                  <a:pt x="270220" y="30955"/>
                </a:lnTo>
                <a:lnTo>
                  <a:pt x="229154" y="9346"/>
                </a:lnTo>
                <a:lnTo>
                  <a:pt x="189600" y="1304"/>
                </a:lnTo>
                <a:lnTo>
                  <a:pt x="169285" y="297"/>
                </a:lnTo>
                <a:lnTo>
                  <a:pt x="88856" y="0"/>
                </a:lnTo>
                <a:close/>
              </a:path>
              <a:path w="328295" h="361950">
                <a:moveTo>
                  <a:pt x="158649" y="360543"/>
                </a:moveTo>
                <a:lnTo>
                  <a:pt x="8926" y="360543"/>
                </a:lnTo>
                <a:lnTo>
                  <a:pt x="75765" y="360606"/>
                </a:lnTo>
                <a:lnTo>
                  <a:pt x="155799" y="360589"/>
                </a:lnTo>
                <a:lnTo>
                  <a:pt x="158649" y="360543"/>
                </a:lnTo>
                <a:close/>
              </a:path>
              <a:path w="328295" h="361950">
                <a:moveTo>
                  <a:pt x="155799" y="360589"/>
                </a:moveTo>
                <a:lnTo>
                  <a:pt x="138461" y="360589"/>
                </a:lnTo>
                <a:lnTo>
                  <a:pt x="154887" y="360603"/>
                </a:lnTo>
                <a:lnTo>
                  <a:pt x="155799" y="360589"/>
                </a:lnTo>
                <a:close/>
              </a:path>
              <a:path w="328295" h="361950">
                <a:moveTo>
                  <a:pt x="308477" y="81821"/>
                </a:moveTo>
                <a:lnTo>
                  <a:pt x="127451" y="81821"/>
                </a:lnTo>
                <a:lnTo>
                  <a:pt x="144414" y="81928"/>
                </a:lnTo>
                <a:lnTo>
                  <a:pt x="161192" y="83672"/>
                </a:lnTo>
                <a:lnTo>
                  <a:pt x="199510" y="103595"/>
                </a:lnTo>
                <a:lnTo>
                  <a:pt x="216118" y="154494"/>
                </a:lnTo>
                <a:lnTo>
                  <a:pt x="217882" y="181571"/>
                </a:lnTo>
                <a:lnTo>
                  <a:pt x="216419" y="208646"/>
                </a:lnTo>
                <a:lnTo>
                  <a:pt x="205470" y="252118"/>
                </a:lnTo>
                <a:lnTo>
                  <a:pt x="164635" y="277395"/>
                </a:lnTo>
                <a:lnTo>
                  <a:pt x="137981" y="278956"/>
                </a:lnTo>
                <a:lnTo>
                  <a:pt x="309434" y="278956"/>
                </a:lnTo>
                <a:lnTo>
                  <a:pt x="323074" y="236609"/>
                </a:lnTo>
                <a:lnTo>
                  <a:pt x="327903" y="177432"/>
                </a:lnTo>
                <a:lnTo>
                  <a:pt x="326294" y="148380"/>
                </a:lnTo>
                <a:lnTo>
                  <a:pt x="321433" y="119812"/>
                </a:lnTo>
                <a:lnTo>
                  <a:pt x="313051" y="91751"/>
                </a:lnTo>
                <a:lnTo>
                  <a:pt x="308477" y="81821"/>
                </a:lnTo>
                <a:close/>
              </a:path>
            </a:pathLst>
          </a:custGeom>
          <a:solidFill>
            <a:srgbClr val="42556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3" name="object 13"/>
          <p:cNvGrpSpPr/>
          <p:nvPr/>
        </p:nvGrpSpPr>
        <p:grpSpPr>
          <a:xfrm>
            <a:off x="10967087" y="263878"/>
            <a:ext cx="946785" cy="404495"/>
            <a:chOff x="10967087" y="263878"/>
            <a:chExt cx="946785" cy="404495"/>
          </a:xfrm>
        </p:grpSpPr>
        <p:sp>
          <p:nvSpPr>
            <p:cNvPr id="14" name="object 14"/>
            <p:cNvSpPr/>
            <p:nvPr/>
          </p:nvSpPr>
          <p:spPr>
            <a:xfrm>
              <a:off x="10967085" y="307936"/>
              <a:ext cx="656590" cy="360045"/>
            </a:xfrm>
            <a:custGeom>
              <a:avLst/>
              <a:gdLst/>
              <a:ahLst/>
              <a:cxnLst/>
              <a:rect l="l" t="t" r="r" b="b"/>
              <a:pathLst>
                <a:path w="656590" h="360045">
                  <a:moveTo>
                    <a:pt x="342493" y="3263"/>
                  </a:moveTo>
                  <a:lnTo>
                    <a:pt x="339826" y="330"/>
                  </a:lnTo>
                  <a:lnTo>
                    <a:pt x="230162" y="330"/>
                  </a:lnTo>
                  <a:lnTo>
                    <a:pt x="230162" y="125349"/>
                  </a:lnTo>
                  <a:lnTo>
                    <a:pt x="109245" y="125349"/>
                  </a:lnTo>
                  <a:lnTo>
                    <a:pt x="109245" y="190"/>
                  </a:lnTo>
                  <a:lnTo>
                    <a:pt x="38" y="190"/>
                  </a:lnTo>
                  <a:lnTo>
                    <a:pt x="38" y="18262"/>
                  </a:lnTo>
                  <a:lnTo>
                    <a:pt x="15201" y="32245"/>
                  </a:lnTo>
                  <a:lnTo>
                    <a:pt x="28765" y="48336"/>
                  </a:lnTo>
                  <a:lnTo>
                    <a:pt x="48285" y="82727"/>
                  </a:lnTo>
                  <a:lnTo>
                    <a:pt x="60083" y="128155"/>
                  </a:lnTo>
                  <a:lnTo>
                    <a:pt x="65722" y="174764"/>
                  </a:lnTo>
                  <a:lnTo>
                    <a:pt x="65392" y="193484"/>
                  </a:lnTo>
                  <a:lnTo>
                    <a:pt x="59893" y="239814"/>
                  </a:lnTo>
                  <a:lnTo>
                    <a:pt x="48018" y="280301"/>
                  </a:lnTo>
                  <a:lnTo>
                    <a:pt x="19469" y="323062"/>
                  </a:lnTo>
                  <a:lnTo>
                    <a:pt x="0" y="340817"/>
                  </a:lnTo>
                  <a:lnTo>
                    <a:pt x="0" y="359371"/>
                  </a:lnTo>
                  <a:lnTo>
                    <a:pt x="110109" y="359371"/>
                  </a:lnTo>
                  <a:lnTo>
                    <a:pt x="110109" y="215315"/>
                  </a:lnTo>
                  <a:lnTo>
                    <a:pt x="230568" y="215315"/>
                  </a:lnTo>
                  <a:lnTo>
                    <a:pt x="230568" y="358990"/>
                  </a:lnTo>
                  <a:lnTo>
                    <a:pt x="238506" y="359765"/>
                  </a:lnTo>
                  <a:lnTo>
                    <a:pt x="245465" y="359994"/>
                  </a:lnTo>
                  <a:lnTo>
                    <a:pt x="251472" y="359054"/>
                  </a:lnTo>
                  <a:lnTo>
                    <a:pt x="255295" y="356120"/>
                  </a:lnTo>
                  <a:lnTo>
                    <a:pt x="255917" y="352526"/>
                  </a:lnTo>
                  <a:lnTo>
                    <a:pt x="335661" y="138734"/>
                  </a:lnTo>
                  <a:lnTo>
                    <a:pt x="338302" y="130594"/>
                  </a:lnTo>
                  <a:lnTo>
                    <a:pt x="340182" y="122339"/>
                  </a:lnTo>
                  <a:lnTo>
                    <a:pt x="341274" y="113919"/>
                  </a:lnTo>
                  <a:lnTo>
                    <a:pt x="341541" y="105232"/>
                  </a:lnTo>
                  <a:lnTo>
                    <a:pt x="341299" y="81470"/>
                  </a:lnTo>
                  <a:lnTo>
                    <a:pt x="341287" y="6858"/>
                  </a:lnTo>
                  <a:lnTo>
                    <a:pt x="342493" y="3263"/>
                  </a:lnTo>
                  <a:close/>
                </a:path>
                <a:path w="656590" h="360045">
                  <a:moveTo>
                    <a:pt x="656526" y="359524"/>
                  </a:moveTo>
                  <a:lnTo>
                    <a:pt x="634885" y="301383"/>
                  </a:lnTo>
                  <a:lnTo>
                    <a:pt x="615073" y="248170"/>
                  </a:lnTo>
                  <a:lnTo>
                    <a:pt x="614133" y="245656"/>
                  </a:lnTo>
                  <a:lnTo>
                    <a:pt x="559104" y="97815"/>
                  </a:lnTo>
                  <a:lnTo>
                    <a:pt x="538937" y="43637"/>
                  </a:lnTo>
                  <a:lnTo>
                    <a:pt x="538937" y="157797"/>
                  </a:lnTo>
                  <a:lnTo>
                    <a:pt x="493141" y="191846"/>
                  </a:lnTo>
                  <a:lnTo>
                    <a:pt x="499719" y="212344"/>
                  </a:lnTo>
                  <a:lnTo>
                    <a:pt x="502970" y="222618"/>
                  </a:lnTo>
                  <a:lnTo>
                    <a:pt x="506133" y="232905"/>
                  </a:lnTo>
                  <a:lnTo>
                    <a:pt x="507441" y="237261"/>
                  </a:lnTo>
                  <a:lnTo>
                    <a:pt x="510501" y="241350"/>
                  </a:lnTo>
                  <a:lnTo>
                    <a:pt x="508876" y="246354"/>
                  </a:lnTo>
                  <a:lnTo>
                    <a:pt x="511251" y="245656"/>
                  </a:lnTo>
                  <a:lnTo>
                    <a:pt x="510451" y="247015"/>
                  </a:lnTo>
                  <a:lnTo>
                    <a:pt x="510044" y="248170"/>
                  </a:lnTo>
                  <a:lnTo>
                    <a:pt x="508965" y="248056"/>
                  </a:lnTo>
                  <a:lnTo>
                    <a:pt x="508558" y="247484"/>
                  </a:lnTo>
                  <a:lnTo>
                    <a:pt x="508622" y="247218"/>
                  </a:lnTo>
                  <a:lnTo>
                    <a:pt x="508800" y="246430"/>
                  </a:lnTo>
                  <a:lnTo>
                    <a:pt x="499935" y="241604"/>
                  </a:lnTo>
                  <a:lnTo>
                    <a:pt x="491718" y="235788"/>
                  </a:lnTo>
                  <a:lnTo>
                    <a:pt x="483755" y="229616"/>
                  </a:lnTo>
                  <a:lnTo>
                    <a:pt x="475615" y="223697"/>
                  </a:lnTo>
                  <a:lnTo>
                    <a:pt x="471411" y="220903"/>
                  </a:lnTo>
                  <a:lnTo>
                    <a:pt x="467360" y="217868"/>
                  </a:lnTo>
                  <a:lnTo>
                    <a:pt x="462508" y="214426"/>
                  </a:lnTo>
                  <a:lnTo>
                    <a:pt x="416902" y="247218"/>
                  </a:lnTo>
                  <a:lnTo>
                    <a:pt x="414896" y="245414"/>
                  </a:lnTo>
                  <a:lnTo>
                    <a:pt x="431812" y="191782"/>
                  </a:lnTo>
                  <a:lnTo>
                    <a:pt x="383552" y="156095"/>
                  </a:lnTo>
                  <a:lnTo>
                    <a:pt x="443280" y="156095"/>
                  </a:lnTo>
                  <a:lnTo>
                    <a:pt x="462407" y="97815"/>
                  </a:lnTo>
                  <a:lnTo>
                    <a:pt x="481609" y="155625"/>
                  </a:lnTo>
                  <a:lnTo>
                    <a:pt x="537781" y="155625"/>
                  </a:lnTo>
                  <a:lnTo>
                    <a:pt x="538937" y="157797"/>
                  </a:lnTo>
                  <a:lnTo>
                    <a:pt x="538937" y="43637"/>
                  </a:lnTo>
                  <a:lnTo>
                    <a:pt x="522693" y="0"/>
                  </a:lnTo>
                  <a:lnTo>
                    <a:pt x="401078" y="0"/>
                  </a:lnTo>
                  <a:lnTo>
                    <a:pt x="267385" y="359244"/>
                  </a:lnTo>
                  <a:lnTo>
                    <a:pt x="380580" y="359244"/>
                  </a:lnTo>
                  <a:lnTo>
                    <a:pt x="385025" y="344335"/>
                  </a:lnTo>
                  <a:lnTo>
                    <a:pt x="389191" y="329641"/>
                  </a:lnTo>
                  <a:lnTo>
                    <a:pt x="393484" y="315290"/>
                  </a:lnTo>
                  <a:lnTo>
                    <a:pt x="398272" y="301383"/>
                  </a:lnTo>
                  <a:lnTo>
                    <a:pt x="522884" y="301383"/>
                  </a:lnTo>
                  <a:lnTo>
                    <a:pt x="527481" y="316547"/>
                  </a:lnTo>
                  <a:lnTo>
                    <a:pt x="531495" y="331571"/>
                  </a:lnTo>
                  <a:lnTo>
                    <a:pt x="535927" y="346036"/>
                  </a:lnTo>
                  <a:lnTo>
                    <a:pt x="541845" y="359524"/>
                  </a:lnTo>
                  <a:lnTo>
                    <a:pt x="656526" y="359524"/>
                  </a:lnTo>
                  <a:close/>
                </a:path>
              </a:pathLst>
            </a:custGeom>
            <a:solidFill>
              <a:srgbClr val="42556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1522176" y="263880"/>
              <a:ext cx="391160" cy="375285"/>
            </a:xfrm>
            <a:custGeom>
              <a:avLst/>
              <a:gdLst/>
              <a:ahLst/>
              <a:cxnLst/>
              <a:rect l="l" t="t" r="r" b="b"/>
              <a:pathLst>
                <a:path w="391159" h="375284">
                  <a:moveTo>
                    <a:pt x="390753" y="239763"/>
                  </a:moveTo>
                  <a:lnTo>
                    <a:pt x="378155" y="241795"/>
                  </a:lnTo>
                  <a:lnTo>
                    <a:pt x="365747" y="243344"/>
                  </a:lnTo>
                  <a:lnTo>
                    <a:pt x="353415" y="243941"/>
                  </a:lnTo>
                  <a:lnTo>
                    <a:pt x="341033" y="243154"/>
                  </a:lnTo>
                  <a:lnTo>
                    <a:pt x="326313" y="240004"/>
                  </a:lnTo>
                  <a:lnTo>
                    <a:pt x="312394" y="234937"/>
                  </a:lnTo>
                  <a:lnTo>
                    <a:pt x="299034" y="228523"/>
                  </a:lnTo>
                  <a:lnTo>
                    <a:pt x="285991" y="221322"/>
                  </a:lnTo>
                  <a:lnTo>
                    <a:pt x="274637" y="216382"/>
                  </a:lnTo>
                  <a:lnTo>
                    <a:pt x="263486" y="214782"/>
                  </a:lnTo>
                  <a:lnTo>
                    <a:pt x="252310" y="216662"/>
                  </a:lnTo>
                  <a:lnTo>
                    <a:pt x="240868" y="222148"/>
                  </a:lnTo>
                  <a:lnTo>
                    <a:pt x="207657" y="242747"/>
                  </a:lnTo>
                  <a:lnTo>
                    <a:pt x="104762" y="305384"/>
                  </a:lnTo>
                  <a:lnTo>
                    <a:pt x="101130" y="306412"/>
                  </a:lnTo>
                  <a:lnTo>
                    <a:pt x="100177" y="311632"/>
                  </a:lnTo>
                  <a:lnTo>
                    <a:pt x="125488" y="375221"/>
                  </a:lnTo>
                  <a:lnTo>
                    <a:pt x="201104" y="325374"/>
                  </a:lnTo>
                  <a:lnTo>
                    <a:pt x="222338" y="311835"/>
                  </a:lnTo>
                  <a:lnTo>
                    <a:pt x="265899" y="286689"/>
                  </a:lnTo>
                  <a:lnTo>
                    <a:pt x="303949" y="269646"/>
                  </a:lnTo>
                  <a:lnTo>
                    <a:pt x="318084" y="268782"/>
                  </a:lnTo>
                  <a:lnTo>
                    <a:pt x="330873" y="272516"/>
                  </a:lnTo>
                  <a:lnTo>
                    <a:pt x="342506" y="280720"/>
                  </a:lnTo>
                  <a:lnTo>
                    <a:pt x="353644" y="289179"/>
                  </a:lnTo>
                  <a:lnTo>
                    <a:pt x="365023" y="293509"/>
                  </a:lnTo>
                  <a:lnTo>
                    <a:pt x="377190" y="293662"/>
                  </a:lnTo>
                  <a:lnTo>
                    <a:pt x="390753" y="289560"/>
                  </a:lnTo>
                  <a:lnTo>
                    <a:pt x="390753" y="239763"/>
                  </a:lnTo>
                  <a:close/>
                </a:path>
                <a:path w="391159" h="375284">
                  <a:moveTo>
                    <a:pt x="391045" y="138963"/>
                  </a:moveTo>
                  <a:lnTo>
                    <a:pt x="368960" y="143967"/>
                  </a:lnTo>
                  <a:lnTo>
                    <a:pt x="340842" y="151841"/>
                  </a:lnTo>
                  <a:lnTo>
                    <a:pt x="319735" y="154393"/>
                  </a:lnTo>
                  <a:lnTo>
                    <a:pt x="298538" y="153085"/>
                  </a:lnTo>
                  <a:lnTo>
                    <a:pt x="277164" y="147269"/>
                  </a:lnTo>
                  <a:lnTo>
                    <a:pt x="259753" y="140944"/>
                  </a:lnTo>
                  <a:lnTo>
                    <a:pt x="224599" y="129171"/>
                  </a:lnTo>
                  <a:lnTo>
                    <a:pt x="207086" y="123088"/>
                  </a:lnTo>
                  <a:lnTo>
                    <a:pt x="193941" y="119748"/>
                  </a:lnTo>
                  <a:lnTo>
                    <a:pt x="181025" y="119189"/>
                  </a:lnTo>
                  <a:lnTo>
                    <a:pt x="168198" y="121107"/>
                  </a:lnTo>
                  <a:lnTo>
                    <a:pt x="118541" y="142214"/>
                  </a:lnTo>
                  <a:lnTo>
                    <a:pt x="66294" y="172148"/>
                  </a:lnTo>
                  <a:lnTo>
                    <a:pt x="49530" y="183692"/>
                  </a:lnTo>
                  <a:lnTo>
                    <a:pt x="75107" y="248043"/>
                  </a:lnTo>
                  <a:lnTo>
                    <a:pt x="114312" y="220522"/>
                  </a:lnTo>
                  <a:lnTo>
                    <a:pt x="141224" y="203200"/>
                  </a:lnTo>
                  <a:lnTo>
                    <a:pt x="168973" y="187286"/>
                  </a:lnTo>
                  <a:lnTo>
                    <a:pt x="197827" y="173189"/>
                  </a:lnTo>
                  <a:lnTo>
                    <a:pt x="213245" y="167830"/>
                  </a:lnTo>
                  <a:lnTo>
                    <a:pt x="228180" y="166090"/>
                  </a:lnTo>
                  <a:lnTo>
                    <a:pt x="242874" y="168605"/>
                  </a:lnTo>
                  <a:lnTo>
                    <a:pt x="257517" y="175996"/>
                  </a:lnTo>
                  <a:lnTo>
                    <a:pt x="263436" y="179578"/>
                  </a:lnTo>
                  <a:lnTo>
                    <a:pt x="269684" y="182676"/>
                  </a:lnTo>
                  <a:lnTo>
                    <a:pt x="282536" y="188214"/>
                  </a:lnTo>
                  <a:lnTo>
                    <a:pt x="299148" y="194005"/>
                  </a:lnTo>
                  <a:lnTo>
                    <a:pt x="316052" y="197192"/>
                  </a:lnTo>
                  <a:lnTo>
                    <a:pt x="333235" y="197789"/>
                  </a:lnTo>
                  <a:lnTo>
                    <a:pt x="350710" y="195770"/>
                  </a:lnTo>
                  <a:lnTo>
                    <a:pt x="357759" y="194449"/>
                  </a:lnTo>
                  <a:lnTo>
                    <a:pt x="364883" y="191858"/>
                  </a:lnTo>
                  <a:lnTo>
                    <a:pt x="379806" y="192684"/>
                  </a:lnTo>
                  <a:lnTo>
                    <a:pt x="385381" y="189534"/>
                  </a:lnTo>
                  <a:lnTo>
                    <a:pt x="391045" y="185000"/>
                  </a:lnTo>
                  <a:lnTo>
                    <a:pt x="391045" y="138963"/>
                  </a:lnTo>
                  <a:close/>
                </a:path>
                <a:path w="391159" h="375284">
                  <a:moveTo>
                    <a:pt x="391134" y="0"/>
                  </a:moveTo>
                  <a:lnTo>
                    <a:pt x="347065" y="5245"/>
                  </a:lnTo>
                  <a:lnTo>
                    <a:pt x="340042" y="4864"/>
                  </a:lnTo>
                  <a:lnTo>
                    <a:pt x="311734" y="15760"/>
                  </a:lnTo>
                  <a:lnTo>
                    <a:pt x="238975" y="44627"/>
                  </a:lnTo>
                  <a:lnTo>
                    <a:pt x="232498" y="46164"/>
                  </a:lnTo>
                  <a:lnTo>
                    <a:pt x="226288" y="48387"/>
                  </a:lnTo>
                  <a:lnTo>
                    <a:pt x="210604" y="52120"/>
                  </a:lnTo>
                  <a:lnTo>
                    <a:pt x="195262" y="52184"/>
                  </a:lnTo>
                  <a:lnTo>
                    <a:pt x="180238" y="48907"/>
                  </a:lnTo>
                  <a:lnTo>
                    <a:pt x="165468" y="42672"/>
                  </a:lnTo>
                  <a:lnTo>
                    <a:pt x="143560" y="33070"/>
                  </a:lnTo>
                  <a:lnTo>
                    <a:pt x="121183" y="27419"/>
                  </a:lnTo>
                  <a:lnTo>
                    <a:pt x="74434" y="31419"/>
                  </a:lnTo>
                  <a:lnTo>
                    <a:pt x="33324" y="46278"/>
                  </a:lnTo>
                  <a:lnTo>
                    <a:pt x="13208" y="55422"/>
                  </a:lnTo>
                  <a:lnTo>
                    <a:pt x="4737" y="56083"/>
                  </a:lnTo>
                  <a:lnTo>
                    <a:pt x="0" y="62420"/>
                  </a:lnTo>
                  <a:lnTo>
                    <a:pt x="23977" y="118275"/>
                  </a:lnTo>
                  <a:lnTo>
                    <a:pt x="42316" y="107937"/>
                  </a:lnTo>
                  <a:lnTo>
                    <a:pt x="60680" y="98539"/>
                  </a:lnTo>
                  <a:lnTo>
                    <a:pt x="98298" y="83185"/>
                  </a:lnTo>
                  <a:lnTo>
                    <a:pt x="142481" y="72593"/>
                  </a:lnTo>
                  <a:lnTo>
                    <a:pt x="164998" y="71450"/>
                  </a:lnTo>
                  <a:lnTo>
                    <a:pt x="187871" y="74206"/>
                  </a:lnTo>
                  <a:lnTo>
                    <a:pt x="203974" y="79108"/>
                  </a:lnTo>
                  <a:lnTo>
                    <a:pt x="219240" y="85979"/>
                  </a:lnTo>
                  <a:lnTo>
                    <a:pt x="254660" y="104863"/>
                  </a:lnTo>
                  <a:lnTo>
                    <a:pt x="259626" y="105740"/>
                  </a:lnTo>
                  <a:lnTo>
                    <a:pt x="284975" y="97091"/>
                  </a:lnTo>
                  <a:lnTo>
                    <a:pt x="344766" y="79349"/>
                  </a:lnTo>
                  <a:lnTo>
                    <a:pt x="356425" y="76136"/>
                  </a:lnTo>
                  <a:lnTo>
                    <a:pt x="368173" y="73190"/>
                  </a:lnTo>
                  <a:lnTo>
                    <a:pt x="379806" y="69888"/>
                  </a:lnTo>
                  <a:lnTo>
                    <a:pt x="391134" y="65595"/>
                  </a:lnTo>
                  <a:lnTo>
                    <a:pt x="391134" y="0"/>
                  </a:lnTo>
                  <a:close/>
                </a:path>
              </a:pathLst>
            </a:custGeom>
            <a:solidFill>
              <a:srgbClr val="BD20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1475651" y="553587"/>
              <a:ext cx="3175" cy="2540"/>
            </a:xfrm>
            <a:custGeom>
              <a:avLst/>
              <a:gdLst/>
              <a:ahLst/>
              <a:cxnLst/>
              <a:rect l="l" t="t" r="r" b="b"/>
              <a:pathLst>
                <a:path w="3175" h="2540">
                  <a:moveTo>
                    <a:pt x="2701" y="0"/>
                  </a:moveTo>
                  <a:lnTo>
                    <a:pt x="309" y="695"/>
                  </a:lnTo>
                  <a:lnTo>
                    <a:pt x="0" y="1824"/>
                  </a:lnTo>
                  <a:lnTo>
                    <a:pt x="394" y="2399"/>
                  </a:lnTo>
                  <a:lnTo>
                    <a:pt x="1485" y="2509"/>
                  </a:lnTo>
                  <a:lnTo>
                    <a:pt x="1901" y="1363"/>
                  </a:lnTo>
                  <a:close/>
                </a:path>
              </a:pathLst>
            </a:custGeom>
            <a:solidFill>
              <a:srgbClr val="E9E9E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7" name="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89828" y="1621948"/>
            <a:ext cx="3569438" cy="4474052"/>
          </a:xfrm>
          <a:prstGeom prst="rect">
            <a:avLst/>
          </a:prstGeom>
        </p:spPr>
      </p:pic>
      <p:sp>
        <p:nvSpPr>
          <p:cNvPr id="18" name="object 18"/>
          <p:cNvSpPr txBox="1"/>
          <p:nvPr/>
        </p:nvSpPr>
        <p:spPr>
          <a:xfrm>
            <a:off x="2832449" y="944371"/>
            <a:ext cx="6561455" cy="16929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spc="-45" dirty="0">
                <a:solidFill>
                  <a:srgbClr val="C00000"/>
                </a:solidFill>
                <a:latin typeface="Arial"/>
                <a:cs typeface="Arial"/>
              </a:rPr>
              <a:t>APPLYING</a:t>
            </a:r>
            <a:r>
              <a:rPr sz="3600" b="1" spc="-2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3600" b="1" spc="-5" dirty="0">
                <a:latin typeface="Arial"/>
                <a:cs typeface="Arial"/>
              </a:rPr>
              <a:t>RIGID</a:t>
            </a:r>
            <a:r>
              <a:rPr sz="3600" b="1" spc="-15" dirty="0">
                <a:latin typeface="Arial"/>
                <a:cs typeface="Arial"/>
              </a:rPr>
              <a:t> </a:t>
            </a:r>
            <a:r>
              <a:rPr sz="3600" b="1" spc="-5" dirty="0">
                <a:latin typeface="Arial"/>
                <a:cs typeface="Arial"/>
              </a:rPr>
              <a:t>EYE</a:t>
            </a:r>
            <a:r>
              <a:rPr sz="3600" b="1" spc="-25" dirty="0">
                <a:latin typeface="Arial"/>
                <a:cs typeface="Arial"/>
              </a:rPr>
              <a:t> </a:t>
            </a:r>
            <a:r>
              <a:rPr sz="3600" b="1" spc="-5" dirty="0">
                <a:latin typeface="Arial"/>
                <a:cs typeface="Arial"/>
              </a:rPr>
              <a:t>SHIELD</a:t>
            </a:r>
            <a:endParaRPr sz="3600">
              <a:latin typeface="Arial"/>
              <a:cs typeface="Arial"/>
            </a:endParaRPr>
          </a:p>
          <a:p>
            <a:pPr marL="1114425" marR="1678939">
              <a:lnSpc>
                <a:spcPct val="99400"/>
              </a:lnSpc>
              <a:spcBef>
                <a:spcPts val="2365"/>
              </a:spcBef>
            </a:pPr>
            <a:r>
              <a:rPr sz="1800" spc="-5" dirty="0">
                <a:latin typeface="Arial MT"/>
                <a:cs typeface="Arial MT"/>
              </a:rPr>
              <a:t>The rigid eye shield </a:t>
            </a:r>
            <a:r>
              <a:rPr sz="1800" dirty="0">
                <a:latin typeface="Arial MT"/>
                <a:cs typeface="Arial MT"/>
              </a:rPr>
              <a:t>is </a:t>
            </a:r>
            <a:r>
              <a:rPr sz="1800" spc="-5" dirty="0">
                <a:latin typeface="Arial MT"/>
                <a:cs typeface="Arial MT"/>
              </a:rPr>
              <a:t>found </a:t>
            </a:r>
            <a:r>
              <a:rPr sz="1800" dirty="0">
                <a:latin typeface="Arial MT"/>
                <a:cs typeface="Arial MT"/>
              </a:rPr>
              <a:t>in </a:t>
            </a:r>
            <a:r>
              <a:rPr sz="1800" spc="-25" dirty="0">
                <a:latin typeface="Arial MT"/>
                <a:cs typeface="Arial MT"/>
              </a:rPr>
              <a:t>JFAK; </a:t>
            </a:r>
            <a:r>
              <a:rPr sz="1800" spc="-49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if </a:t>
            </a:r>
            <a:r>
              <a:rPr sz="1800" spc="-5" dirty="0">
                <a:latin typeface="Arial MT"/>
                <a:cs typeface="Arial MT"/>
              </a:rPr>
              <a:t>eye shield </a:t>
            </a:r>
            <a:r>
              <a:rPr sz="1800" dirty="0">
                <a:latin typeface="Arial MT"/>
                <a:cs typeface="Arial MT"/>
              </a:rPr>
              <a:t>is </a:t>
            </a:r>
            <a:r>
              <a:rPr sz="1800" spc="-5" dirty="0">
                <a:latin typeface="Arial MT"/>
                <a:cs typeface="Arial MT"/>
              </a:rPr>
              <a:t>not available, use 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casualty's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tactical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eyewear to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protect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19" name="object 19"/>
          <p:cNvSpPr txBox="1">
            <a:spLocks noGrp="1"/>
          </p:cNvSpPr>
          <p:nvPr>
            <p:ph type="title"/>
          </p:nvPr>
        </p:nvSpPr>
        <p:spPr>
          <a:xfrm>
            <a:off x="5033168" y="298196"/>
            <a:ext cx="212534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/>
              <a:t>EYE</a:t>
            </a:r>
            <a:r>
              <a:rPr sz="2400" spc="-80" dirty="0"/>
              <a:t> </a:t>
            </a:r>
            <a:r>
              <a:rPr sz="2400" spc="-5" dirty="0"/>
              <a:t>INJURIES</a:t>
            </a:r>
            <a:endParaRPr sz="2400"/>
          </a:p>
        </p:txBody>
      </p:sp>
      <p:pic>
        <p:nvPicPr>
          <p:cNvPr id="20" name="object 20"/>
          <p:cNvPicPr/>
          <p:nvPr/>
        </p:nvPicPr>
        <p:blipFill>
          <a:blip r:embed="rId4" cstate="print"/>
          <a:stretch>
            <a:fillRect/>
          </a:stretch>
        </p:blipFill>
        <p:spPr>
          <a:xfrm rot="18166382">
            <a:off x="3736991" y="4724554"/>
            <a:ext cx="2395727" cy="1871472"/>
          </a:xfrm>
          <a:prstGeom prst="rect">
            <a:avLst/>
          </a:prstGeom>
        </p:spPr>
      </p:pic>
      <p:sp>
        <p:nvSpPr>
          <p:cNvPr id="21" name="object 21"/>
          <p:cNvSpPr txBox="1"/>
          <p:nvPr/>
        </p:nvSpPr>
        <p:spPr>
          <a:xfrm>
            <a:off x="3934357" y="2450084"/>
            <a:ext cx="3696335" cy="1433830"/>
          </a:xfrm>
          <a:prstGeom prst="rect">
            <a:avLst/>
          </a:prstGeom>
        </p:spPr>
        <p:txBody>
          <a:bodyPr vert="horz" wrap="square" lIns="0" tIns="1676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20"/>
              </a:spcBef>
            </a:pPr>
            <a:r>
              <a:rPr sz="1800" spc="-5" dirty="0">
                <a:latin typeface="Arial MT"/>
                <a:cs typeface="Arial MT"/>
              </a:rPr>
              <a:t>the</a:t>
            </a:r>
            <a:r>
              <a:rPr sz="1800" spc="-3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injured</a:t>
            </a:r>
            <a:r>
              <a:rPr sz="1800" spc="-2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eye</a:t>
            </a:r>
            <a:endParaRPr sz="1800">
              <a:latin typeface="Arial MT"/>
              <a:cs typeface="Arial MT"/>
            </a:endParaRPr>
          </a:p>
          <a:p>
            <a:pPr marL="12700" marR="5080">
              <a:lnSpc>
                <a:spcPct val="100000"/>
              </a:lnSpc>
              <a:spcBef>
                <a:spcPts val="1225"/>
              </a:spcBef>
            </a:pPr>
            <a:r>
              <a:rPr sz="1800" spc="-5" dirty="0">
                <a:latin typeface="Arial MT"/>
                <a:cs typeface="Arial MT"/>
              </a:rPr>
              <a:t>Secure the rigid eye shield with tape </a:t>
            </a:r>
            <a:r>
              <a:rPr sz="1800" spc="-49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at 45-degree angles across the 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forehead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and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cheek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3939542" y="4035869"/>
            <a:ext cx="114300" cy="612140"/>
          </a:xfrm>
          <a:prstGeom prst="rect">
            <a:avLst/>
          </a:prstGeom>
          <a:solidFill>
            <a:srgbClr val="D93C44"/>
          </a:solidFill>
        </p:spPr>
        <p:txBody>
          <a:bodyPr vert="horz" wrap="square" lIns="0" tIns="0" rIns="0" bIns="0" rtlCol="0">
            <a:spAutoFit/>
          </a:bodyPr>
          <a:lstStyle/>
          <a:p>
            <a:pPr marL="6985">
              <a:lnSpc>
                <a:spcPts val="2085"/>
              </a:lnSpc>
            </a:pPr>
            <a:r>
              <a:rPr sz="1800" dirty="0">
                <a:solidFill>
                  <a:srgbClr val="F16232"/>
                </a:solidFill>
                <a:latin typeface="Wingdings"/>
                <a:cs typeface="Wingdings"/>
              </a:rPr>
              <a:t></a:t>
            </a:r>
            <a:endParaRPr sz="1800">
              <a:latin typeface="Wingdings"/>
              <a:cs typeface="Wingdings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4220107" y="4013707"/>
            <a:ext cx="3264535" cy="568325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12700" marR="5080">
              <a:lnSpc>
                <a:spcPts val="2110"/>
              </a:lnSpc>
              <a:spcBef>
                <a:spcPts val="210"/>
              </a:spcBef>
            </a:pPr>
            <a:r>
              <a:rPr sz="1800" dirty="0">
                <a:latin typeface="Arial MT"/>
                <a:cs typeface="Arial MT"/>
              </a:rPr>
              <a:t>Do </a:t>
            </a:r>
            <a:r>
              <a:rPr sz="1800" b="1" dirty="0">
                <a:latin typeface="Arial"/>
                <a:cs typeface="Arial"/>
              </a:rPr>
              <a:t>NOT </a:t>
            </a:r>
            <a:r>
              <a:rPr sz="1800" spc="-5" dirty="0">
                <a:latin typeface="Arial MT"/>
                <a:cs typeface="Arial MT"/>
              </a:rPr>
              <a:t>cover both eyes unless </a:t>
            </a:r>
            <a:r>
              <a:rPr sz="1800" spc="-49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both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eyes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are injured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8100748" y="2278316"/>
            <a:ext cx="3614420" cy="3211195"/>
          </a:xfrm>
          <a:custGeom>
            <a:avLst/>
            <a:gdLst/>
            <a:ahLst/>
            <a:cxnLst/>
            <a:rect l="l" t="t" r="r" b="b"/>
            <a:pathLst>
              <a:path w="3614420" h="3211195">
                <a:moveTo>
                  <a:pt x="3492367" y="0"/>
                </a:moveTo>
                <a:lnTo>
                  <a:pt x="121445" y="0"/>
                </a:lnTo>
                <a:lnTo>
                  <a:pt x="74173" y="9543"/>
                </a:lnTo>
                <a:lnTo>
                  <a:pt x="35570" y="35570"/>
                </a:lnTo>
                <a:lnTo>
                  <a:pt x="9543" y="74173"/>
                </a:lnTo>
                <a:lnTo>
                  <a:pt x="0" y="121445"/>
                </a:lnTo>
                <a:lnTo>
                  <a:pt x="0" y="3089676"/>
                </a:lnTo>
                <a:lnTo>
                  <a:pt x="9543" y="3136947"/>
                </a:lnTo>
                <a:lnTo>
                  <a:pt x="35570" y="3175549"/>
                </a:lnTo>
                <a:lnTo>
                  <a:pt x="74173" y="3201576"/>
                </a:lnTo>
                <a:lnTo>
                  <a:pt x="121445" y="3211120"/>
                </a:lnTo>
                <a:lnTo>
                  <a:pt x="3492367" y="3211120"/>
                </a:lnTo>
                <a:lnTo>
                  <a:pt x="3539639" y="3201576"/>
                </a:lnTo>
                <a:lnTo>
                  <a:pt x="3578241" y="3175549"/>
                </a:lnTo>
                <a:lnTo>
                  <a:pt x="3604267" y="3136947"/>
                </a:lnTo>
                <a:lnTo>
                  <a:pt x="3613811" y="3089676"/>
                </a:lnTo>
                <a:lnTo>
                  <a:pt x="3613811" y="121445"/>
                </a:lnTo>
                <a:lnTo>
                  <a:pt x="3604267" y="74173"/>
                </a:lnTo>
                <a:lnTo>
                  <a:pt x="3578241" y="35570"/>
                </a:lnTo>
                <a:lnTo>
                  <a:pt x="3539639" y="9543"/>
                </a:lnTo>
                <a:lnTo>
                  <a:pt x="3492367" y="0"/>
                </a:lnTo>
                <a:close/>
              </a:path>
            </a:pathLst>
          </a:custGeom>
          <a:solidFill>
            <a:srgbClr val="F1F2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8681641" y="2943859"/>
            <a:ext cx="2972435" cy="236982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99700"/>
              </a:lnSpc>
              <a:spcBef>
                <a:spcPts val="105"/>
              </a:spcBef>
            </a:pPr>
            <a:r>
              <a:rPr sz="1800" spc="-5" dirty="0">
                <a:latin typeface="Arial MT"/>
                <a:cs typeface="Arial MT"/>
              </a:rPr>
              <a:t>Rigid eye shields should be 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placed over both eyes only 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when you are sure or at least </a:t>
            </a:r>
            <a:r>
              <a:rPr sz="1800" spc="-49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strongly suspect that both 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eyes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have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been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injured</a:t>
            </a:r>
            <a:endParaRPr sz="1800">
              <a:latin typeface="Arial MT"/>
              <a:cs typeface="Arial MT"/>
            </a:endParaRPr>
          </a:p>
          <a:p>
            <a:pPr marL="12700" marR="131445" algn="just">
              <a:lnSpc>
                <a:spcPct val="99400"/>
              </a:lnSpc>
              <a:spcBef>
                <a:spcPts val="1235"/>
              </a:spcBef>
            </a:pPr>
            <a:r>
              <a:rPr sz="1800" spc="-5" dirty="0">
                <a:latin typeface="Arial MT"/>
                <a:cs typeface="Arial MT"/>
              </a:rPr>
              <a:t>If the casualty </a:t>
            </a:r>
            <a:r>
              <a:rPr sz="1800" dirty="0">
                <a:latin typeface="Arial MT"/>
                <a:cs typeface="Arial MT"/>
              </a:rPr>
              <a:t>is </a:t>
            </a:r>
            <a:r>
              <a:rPr sz="1800" spc="-5" dirty="0">
                <a:latin typeface="Arial MT"/>
                <a:cs typeface="Arial MT"/>
              </a:rPr>
              <a:t>conscious, </a:t>
            </a:r>
            <a:r>
              <a:rPr sz="1800" spc="-49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ensure administration of the </a:t>
            </a:r>
            <a:r>
              <a:rPr sz="1800" spc="-49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complete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CWMP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8267419" y="2422652"/>
            <a:ext cx="180467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C00000"/>
                </a:solidFill>
                <a:latin typeface="Arial"/>
                <a:cs typeface="Arial"/>
              </a:rPr>
              <a:t>REMEMBER</a:t>
            </a:r>
            <a:endParaRPr sz="2400">
              <a:latin typeface="Arial"/>
              <a:cs typeface="Arial"/>
            </a:endParaRPr>
          </a:p>
        </p:txBody>
      </p:sp>
      <p:grpSp>
        <p:nvGrpSpPr>
          <p:cNvPr id="27" name="object 27"/>
          <p:cNvGrpSpPr/>
          <p:nvPr/>
        </p:nvGrpSpPr>
        <p:grpSpPr>
          <a:xfrm>
            <a:off x="8354128" y="2956683"/>
            <a:ext cx="114300" cy="2372995"/>
            <a:chOff x="8354128" y="2956683"/>
            <a:chExt cx="114300" cy="2372995"/>
          </a:xfrm>
        </p:grpSpPr>
        <p:sp>
          <p:nvSpPr>
            <p:cNvPr id="28" name="object 28"/>
            <p:cNvSpPr/>
            <p:nvPr/>
          </p:nvSpPr>
          <p:spPr>
            <a:xfrm>
              <a:off x="8411278" y="2956683"/>
              <a:ext cx="0" cy="1437005"/>
            </a:xfrm>
            <a:custGeom>
              <a:avLst/>
              <a:gdLst/>
              <a:ahLst/>
              <a:cxnLst/>
              <a:rect l="l" t="t" r="r" b="b"/>
              <a:pathLst>
                <a:path h="1437004">
                  <a:moveTo>
                    <a:pt x="-57149" y="718471"/>
                  </a:moveTo>
                  <a:lnTo>
                    <a:pt x="57150" y="718471"/>
                  </a:lnTo>
                </a:path>
              </a:pathLst>
            </a:custGeom>
            <a:ln w="1436942">
              <a:solidFill>
                <a:srgbClr val="D93C4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8411278" y="4499145"/>
              <a:ext cx="0" cy="830580"/>
            </a:xfrm>
            <a:custGeom>
              <a:avLst/>
              <a:gdLst/>
              <a:ahLst/>
              <a:cxnLst/>
              <a:rect l="l" t="t" r="r" b="b"/>
              <a:pathLst>
                <a:path h="830579">
                  <a:moveTo>
                    <a:pt x="0" y="830275"/>
                  </a:moveTo>
                  <a:lnTo>
                    <a:pt x="1" y="0"/>
                  </a:lnTo>
                </a:path>
              </a:pathLst>
            </a:custGeom>
            <a:ln w="114300">
              <a:solidFill>
                <a:srgbClr val="D93C4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0" name="object 3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10</a:t>
            </a:fld>
            <a:endParaRPr dirty="0"/>
          </a:p>
        </p:txBody>
      </p:sp>
      <p:sp>
        <p:nvSpPr>
          <p:cNvPr id="31" name="object 31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pc="-5" dirty="0"/>
              <a:t>#TCCC-CLS-PPT-13</a:t>
            </a:r>
            <a:r>
              <a:rPr spc="-30" dirty="0"/>
              <a:t> </a:t>
            </a:r>
            <a:r>
              <a:rPr spc="-5" dirty="0"/>
              <a:t>30</a:t>
            </a:r>
            <a:r>
              <a:rPr spc="-30" dirty="0"/>
              <a:t> </a:t>
            </a:r>
            <a:r>
              <a:rPr dirty="0"/>
              <a:t>JUN</a:t>
            </a:r>
            <a:r>
              <a:rPr spc="-20" dirty="0"/>
              <a:t> </a:t>
            </a:r>
            <a:r>
              <a:rPr spc="-10" dirty="0"/>
              <a:t>20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8CA47800-0984-5DBB-A7C4-8E9B2E07E9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85741" y="4718680"/>
            <a:ext cx="1883220" cy="188322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0967087" y="263878"/>
            <a:ext cx="946785" cy="404495"/>
            <a:chOff x="10967087" y="263878"/>
            <a:chExt cx="946785" cy="404495"/>
          </a:xfrm>
        </p:grpSpPr>
        <p:sp>
          <p:nvSpPr>
            <p:cNvPr id="3" name="object 3"/>
            <p:cNvSpPr/>
            <p:nvPr/>
          </p:nvSpPr>
          <p:spPr>
            <a:xfrm>
              <a:off x="11234474" y="305153"/>
              <a:ext cx="389255" cy="362585"/>
            </a:xfrm>
            <a:custGeom>
              <a:avLst/>
              <a:gdLst/>
              <a:ahLst/>
              <a:cxnLst/>
              <a:rect l="l" t="t" r="r" b="b"/>
              <a:pathLst>
                <a:path w="389254" h="362584">
                  <a:moveTo>
                    <a:pt x="255315" y="0"/>
                  </a:moveTo>
                  <a:lnTo>
                    <a:pt x="133697" y="0"/>
                  </a:lnTo>
                  <a:lnTo>
                    <a:pt x="0" y="358962"/>
                  </a:lnTo>
                  <a:lnTo>
                    <a:pt x="113197" y="358962"/>
                  </a:lnTo>
                  <a:lnTo>
                    <a:pt x="121811" y="330001"/>
                  </a:lnTo>
                  <a:lnTo>
                    <a:pt x="126095" y="316285"/>
                  </a:lnTo>
                  <a:lnTo>
                    <a:pt x="130891" y="303486"/>
                  </a:lnTo>
                  <a:lnTo>
                    <a:pt x="255502" y="303486"/>
                  </a:lnTo>
                  <a:lnTo>
                    <a:pt x="260103" y="318171"/>
                  </a:lnTo>
                  <a:lnTo>
                    <a:pt x="264105" y="332856"/>
                  </a:lnTo>
                  <a:lnTo>
                    <a:pt x="268545" y="347540"/>
                  </a:lnTo>
                  <a:lnTo>
                    <a:pt x="274460" y="362225"/>
                  </a:lnTo>
                  <a:lnTo>
                    <a:pt x="389144" y="362225"/>
                  </a:lnTo>
                  <a:lnTo>
                    <a:pt x="255315" y="0"/>
                  </a:lnTo>
                  <a:close/>
                </a:path>
              </a:pathLst>
            </a:custGeom>
            <a:solidFill>
              <a:srgbClr val="4E6E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1304408" y="367155"/>
              <a:ext cx="234950" cy="219710"/>
            </a:xfrm>
            <a:custGeom>
              <a:avLst/>
              <a:gdLst/>
              <a:ahLst/>
              <a:cxnLst/>
              <a:rect l="l" t="t" r="r" b="b"/>
              <a:pathLst>
                <a:path w="234950" h="219709">
                  <a:moveTo>
                    <a:pt x="64794" y="0"/>
                  </a:moveTo>
                  <a:lnTo>
                    <a:pt x="0" y="191719"/>
                  </a:lnTo>
                  <a:lnTo>
                    <a:pt x="117416" y="219276"/>
                  </a:lnTo>
                  <a:lnTo>
                    <a:pt x="234746" y="204501"/>
                  </a:lnTo>
                  <a:lnTo>
                    <a:pt x="203808" y="38591"/>
                  </a:lnTo>
                  <a:lnTo>
                    <a:pt x="6479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/>
          <p:nvPr/>
        </p:nvSpPr>
        <p:spPr>
          <a:xfrm>
            <a:off x="10790835" y="783221"/>
            <a:ext cx="734060" cy="60325"/>
          </a:xfrm>
          <a:custGeom>
            <a:avLst/>
            <a:gdLst/>
            <a:ahLst/>
            <a:cxnLst/>
            <a:rect l="l" t="t" r="r" b="b"/>
            <a:pathLst>
              <a:path w="734059" h="60325">
                <a:moveTo>
                  <a:pt x="46418" y="20345"/>
                </a:moveTo>
                <a:lnTo>
                  <a:pt x="43903" y="13347"/>
                </a:lnTo>
                <a:lnTo>
                  <a:pt x="39255" y="8712"/>
                </a:lnTo>
                <a:lnTo>
                  <a:pt x="39255" y="21983"/>
                </a:lnTo>
                <a:lnTo>
                  <a:pt x="39255" y="37312"/>
                </a:lnTo>
                <a:lnTo>
                  <a:pt x="37223" y="43180"/>
                </a:lnTo>
                <a:lnTo>
                  <a:pt x="29108" y="51092"/>
                </a:lnTo>
                <a:lnTo>
                  <a:pt x="23050" y="53073"/>
                </a:lnTo>
                <a:lnTo>
                  <a:pt x="6756" y="53073"/>
                </a:lnTo>
                <a:lnTo>
                  <a:pt x="6756" y="6680"/>
                </a:lnTo>
                <a:lnTo>
                  <a:pt x="24079" y="6680"/>
                </a:lnTo>
                <a:lnTo>
                  <a:pt x="29743" y="8597"/>
                </a:lnTo>
                <a:lnTo>
                  <a:pt x="37350" y="16281"/>
                </a:lnTo>
                <a:lnTo>
                  <a:pt x="39255" y="21983"/>
                </a:lnTo>
                <a:lnTo>
                  <a:pt x="39255" y="8712"/>
                </a:lnTo>
                <a:lnTo>
                  <a:pt x="37223" y="6680"/>
                </a:lnTo>
                <a:lnTo>
                  <a:pt x="33883" y="3340"/>
                </a:lnTo>
                <a:lnTo>
                  <a:pt x="26860" y="838"/>
                </a:lnTo>
                <a:lnTo>
                  <a:pt x="0" y="838"/>
                </a:lnTo>
                <a:lnTo>
                  <a:pt x="0" y="58915"/>
                </a:lnTo>
                <a:lnTo>
                  <a:pt x="25882" y="58915"/>
                </a:lnTo>
                <a:lnTo>
                  <a:pt x="33388" y="56375"/>
                </a:lnTo>
                <a:lnTo>
                  <a:pt x="36779" y="53073"/>
                </a:lnTo>
                <a:lnTo>
                  <a:pt x="43802" y="46240"/>
                </a:lnTo>
                <a:lnTo>
                  <a:pt x="46418" y="38912"/>
                </a:lnTo>
                <a:lnTo>
                  <a:pt x="46418" y="20345"/>
                </a:lnTo>
                <a:close/>
              </a:path>
              <a:path w="734059" h="60325">
                <a:moveTo>
                  <a:pt x="91795" y="838"/>
                </a:moveTo>
                <a:lnTo>
                  <a:pt x="59372" y="838"/>
                </a:lnTo>
                <a:lnTo>
                  <a:pt x="59372" y="58915"/>
                </a:lnTo>
                <a:lnTo>
                  <a:pt x="91795" y="58915"/>
                </a:lnTo>
                <a:lnTo>
                  <a:pt x="91795" y="52870"/>
                </a:lnTo>
                <a:lnTo>
                  <a:pt x="66141" y="52870"/>
                </a:lnTo>
                <a:lnTo>
                  <a:pt x="66141" y="31508"/>
                </a:lnTo>
                <a:lnTo>
                  <a:pt x="90246" y="31508"/>
                </a:lnTo>
                <a:lnTo>
                  <a:pt x="90246" y="25552"/>
                </a:lnTo>
                <a:lnTo>
                  <a:pt x="66141" y="25552"/>
                </a:lnTo>
                <a:lnTo>
                  <a:pt x="66141" y="6832"/>
                </a:lnTo>
                <a:lnTo>
                  <a:pt x="91795" y="6832"/>
                </a:lnTo>
                <a:lnTo>
                  <a:pt x="91795" y="838"/>
                </a:lnTo>
                <a:close/>
              </a:path>
              <a:path w="734059" h="60325">
                <a:moveTo>
                  <a:pt x="137096" y="838"/>
                </a:moveTo>
                <a:lnTo>
                  <a:pt x="104686" y="838"/>
                </a:lnTo>
                <a:lnTo>
                  <a:pt x="104686" y="58915"/>
                </a:lnTo>
                <a:lnTo>
                  <a:pt x="111442" y="58915"/>
                </a:lnTo>
                <a:lnTo>
                  <a:pt x="111442" y="34086"/>
                </a:lnTo>
                <a:lnTo>
                  <a:pt x="135547" y="34086"/>
                </a:lnTo>
                <a:lnTo>
                  <a:pt x="135547" y="28092"/>
                </a:lnTo>
                <a:lnTo>
                  <a:pt x="111442" y="28092"/>
                </a:lnTo>
                <a:lnTo>
                  <a:pt x="111442" y="6832"/>
                </a:lnTo>
                <a:lnTo>
                  <a:pt x="137096" y="6832"/>
                </a:lnTo>
                <a:lnTo>
                  <a:pt x="137096" y="838"/>
                </a:lnTo>
                <a:close/>
              </a:path>
              <a:path w="734059" h="60325">
                <a:moveTo>
                  <a:pt x="179146" y="838"/>
                </a:moveTo>
                <a:lnTo>
                  <a:pt x="146723" y="838"/>
                </a:lnTo>
                <a:lnTo>
                  <a:pt x="146723" y="58915"/>
                </a:lnTo>
                <a:lnTo>
                  <a:pt x="179146" y="58915"/>
                </a:lnTo>
                <a:lnTo>
                  <a:pt x="179146" y="52870"/>
                </a:lnTo>
                <a:lnTo>
                  <a:pt x="153492" y="52870"/>
                </a:lnTo>
                <a:lnTo>
                  <a:pt x="153492" y="31508"/>
                </a:lnTo>
                <a:lnTo>
                  <a:pt x="177584" y="31508"/>
                </a:lnTo>
                <a:lnTo>
                  <a:pt x="177584" y="25552"/>
                </a:lnTo>
                <a:lnTo>
                  <a:pt x="153492" y="25552"/>
                </a:lnTo>
                <a:lnTo>
                  <a:pt x="153492" y="6832"/>
                </a:lnTo>
                <a:lnTo>
                  <a:pt x="179146" y="6832"/>
                </a:lnTo>
                <a:lnTo>
                  <a:pt x="179146" y="838"/>
                </a:lnTo>
                <a:close/>
              </a:path>
              <a:path w="734059" h="60325">
                <a:moveTo>
                  <a:pt x="237451" y="838"/>
                </a:moveTo>
                <a:lnTo>
                  <a:pt x="231127" y="838"/>
                </a:lnTo>
                <a:lnTo>
                  <a:pt x="231076" y="35839"/>
                </a:lnTo>
                <a:lnTo>
                  <a:pt x="231686" y="49377"/>
                </a:lnTo>
                <a:lnTo>
                  <a:pt x="231368" y="49377"/>
                </a:lnTo>
                <a:lnTo>
                  <a:pt x="199669" y="838"/>
                </a:lnTo>
                <a:lnTo>
                  <a:pt x="192024" y="838"/>
                </a:lnTo>
                <a:lnTo>
                  <a:pt x="192024" y="58915"/>
                </a:lnTo>
                <a:lnTo>
                  <a:pt x="198272" y="58915"/>
                </a:lnTo>
                <a:lnTo>
                  <a:pt x="198272" y="21132"/>
                </a:lnTo>
                <a:lnTo>
                  <a:pt x="198056" y="15887"/>
                </a:lnTo>
                <a:lnTo>
                  <a:pt x="197637" y="10172"/>
                </a:lnTo>
                <a:lnTo>
                  <a:pt x="197954" y="10172"/>
                </a:lnTo>
                <a:lnTo>
                  <a:pt x="229743" y="58915"/>
                </a:lnTo>
                <a:lnTo>
                  <a:pt x="237451" y="58915"/>
                </a:lnTo>
                <a:lnTo>
                  <a:pt x="237451" y="838"/>
                </a:lnTo>
                <a:close/>
              </a:path>
              <a:path w="734059" h="60325">
                <a:moveTo>
                  <a:pt x="286258" y="39484"/>
                </a:moveTo>
                <a:lnTo>
                  <a:pt x="285102" y="36258"/>
                </a:lnTo>
                <a:lnTo>
                  <a:pt x="280517" y="31280"/>
                </a:lnTo>
                <a:lnTo>
                  <a:pt x="276326" y="28956"/>
                </a:lnTo>
                <a:lnTo>
                  <a:pt x="266598" y="25476"/>
                </a:lnTo>
                <a:lnTo>
                  <a:pt x="263893" y="24295"/>
                </a:lnTo>
                <a:lnTo>
                  <a:pt x="260362" y="22148"/>
                </a:lnTo>
                <a:lnTo>
                  <a:pt x="259118" y="20980"/>
                </a:lnTo>
                <a:lnTo>
                  <a:pt x="257632" y="18402"/>
                </a:lnTo>
                <a:lnTo>
                  <a:pt x="257263" y="16751"/>
                </a:lnTo>
                <a:lnTo>
                  <a:pt x="257263" y="12014"/>
                </a:lnTo>
                <a:lnTo>
                  <a:pt x="258267" y="9880"/>
                </a:lnTo>
                <a:lnTo>
                  <a:pt x="262293" y="6807"/>
                </a:lnTo>
                <a:lnTo>
                  <a:pt x="265099" y="6045"/>
                </a:lnTo>
                <a:lnTo>
                  <a:pt x="273202" y="6045"/>
                </a:lnTo>
                <a:lnTo>
                  <a:pt x="277876" y="7048"/>
                </a:lnTo>
                <a:lnTo>
                  <a:pt x="282676" y="9067"/>
                </a:lnTo>
                <a:lnTo>
                  <a:pt x="284784" y="3187"/>
                </a:lnTo>
                <a:lnTo>
                  <a:pt x="279933" y="1066"/>
                </a:lnTo>
                <a:lnTo>
                  <a:pt x="274612" y="0"/>
                </a:lnTo>
                <a:lnTo>
                  <a:pt x="263296" y="0"/>
                </a:lnTo>
                <a:lnTo>
                  <a:pt x="258838" y="1333"/>
                </a:lnTo>
                <a:lnTo>
                  <a:pt x="252107" y="6629"/>
                </a:lnTo>
                <a:lnTo>
                  <a:pt x="250418" y="10185"/>
                </a:lnTo>
                <a:lnTo>
                  <a:pt x="250418" y="18923"/>
                </a:lnTo>
                <a:lnTo>
                  <a:pt x="251574" y="22377"/>
                </a:lnTo>
                <a:lnTo>
                  <a:pt x="256222" y="27673"/>
                </a:lnTo>
                <a:lnTo>
                  <a:pt x="260083" y="29972"/>
                </a:lnTo>
                <a:lnTo>
                  <a:pt x="269367" y="33274"/>
                </a:lnTo>
                <a:lnTo>
                  <a:pt x="272249" y="34505"/>
                </a:lnTo>
                <a:lnTo>
                  <a:pt x="276034" y="36677"/>
                </a:lnTo>
                <a:lnTo>
                  <a:pt x="277393" y="37871"/>
                </a:lnTo>
                <a:lnTo>
                  <a:pt x="279006" y="40436"/>
                </a:lnTo>
                <a:lnTo>
                  <a:pt x="279412" y="42087"/>
                </a:lnTo>
                <a:lnTo>
                  <a:pt x="279412" y="47142"/>
                </a:lnTo>
                <a:lnTo>
                  <a:pt x="278269" y="49517"/>
                </a:lnTo>
                <a:lnTo>
                  <a:pt x="273710" y="52933"/>
                </a:lnTo>
                <a:lnTo>
                  <a:pt x="270319" y="53784"/>
                </a:lnTo>
                <a:lnTo>
                  <a:pt x="263055" y="53784"/>
                </a:lnTo>
                <a:lnTo>
                  <a:pt x="260273" y="53505"/>
                </a:lnTo>
                <a:lnTo>
                  <a:pt x="254647" y="52336"/>
                </a:lnTo>
                <a:lnTo>
                  <a:pt x="252044" y="51536"/>
                </a:lnTo>
                <a:lnTo>
                  <a:pt x="249656" y="50533"/>
                </a:lnTo>
                <a:lnTo>
                  <a:pt x="249656" y="57048"/>
                </a:lnTo>
                <a:lnTo>
                  <a:pt x="253377" y="58826"/>
                </a:lnTo>
                <a:lnTo>
                  <a:pt x="258673" y="59715"/>
                </a:lnTo>
                <a:lnTo>
                  <a:pt x="271932" y="59715"/>
                </a:lnTo>
                <a:lnTo>
                  <a:pt x="276974" y="58280"/>
                </a:lnTo>
                <a:lnTo>
                  <a:pt x="284403" y="52552"/>
                </a:lnTo>
                <a:lnTo>
                  <a:pt x="286258" y="48577"/>
                </a:lnTo>
                <a:lnTo>
                  <a:pt x="286258" y="43459"/>
                </a:lnTo>
                <a:lnTo>
                  <a:pt x="286258" y="39484"/>
                </a:lnTo>
                <a:close/>
              </a:path>
              <a:path w="734059" h="60325">
                <a:moveTo>
                  <a:pt x="330568" y="838"/>
                </a:moveTo>
                <a:lnTo>
                  <a:pt x="298145" y="838"/>
                </a:lnTo>
                <a:lnTo>
                  <a:pt x="298145" y="58915"/>
                </a:lnTo>
                <a:lnTo>
                  <a:pt x="330568" y="58915"/>
                </a:lnTo>
                <a:lnTo>
                  <a:pt x="330568" y="52870"/>
                </a:lnTo>
                <a:lnTo>
                  <a:pt x="304914" y="52870"/>
                </a:lnTo>
                <a:lnTo>
                  <a:pt x="304914" y="31508"/>
                </a:lnTo>
                <a:lnTo>
                  <a:pt x="329018" y="31508"/>
                </a:lnTo>
                <a:lnTo>
                  <a:pt x="329018" y="25552"/>
                </a:lnTo>
                <a:lnTo>
                  <a:pt x="304914" y="25552"/>
                </a:lnTo>
                <a:lnTo>
                  <a:pt x="304914" y="6832"/>
                </a:lnTo>
                <a:lnTo>
                  <a:pt x="330568" y="6832"/>
                </a:lnTo>
                <a:lnTo>
                  <a:pt x="330568" y="838"/>
                </a:lnTo>
                <a:close/>
              </a:path>
              <a:path w="734059" h="60325">
                <a:moveTo>
                  <a:pt x="408762" y="838"/>
                </a:moveTo>
                <a:lnTo>
                  <a:pt x="402005" y="838"/>
                </a:lnTo>
                <a:lnTo>
                  <a:pt x="402005" y="25552"/>
                </a:lnTo>
                <a:lnTo>
                  <a:pt x="371373" y="25552"/>
                </a:lnTo>
                <a:lnTo>
                  <a:pt x="371373" y="838"/>
                </a:lnTo>
                <a:lnTo>
                  <a:pt x="364617" y="838"/>
                </a:lnTo>
                <a:lnTo>
                  <a:pt x="364617" y="58915"/>
                </a:lnTo>
                <a:lnTo>
                  <a:pt x="371373" y="58915"/>
                </a:lnTo>
                <a:lnTo>
                  <a:pt x="371373" y="31584"/>
                </a:lnTo>
                <a:lnTo>
                  <a:pt x="402005" y="31584"/>
                </a:lnTo>
                <a:lnTo>
                  <a:pt x="402005" y="58915"/>
                </a:lnTo>
                <a:lnTo>
                  <a:pt x="408762" y="58915"/>
                </a:lnTo>
                <a:lnTo>
                  <a:pt x="408762" y="838"/>
                </a:lnTo>
                <a:close/>
              </a:path>
              <a:path w="734059" h="60325">
                <a:moveTo>
                  <a:pt x="457123" y="838"/>
                </a:moveTo>
                <a:lnTo>
                  <a:pt x="424713" y="838"/>
                </a:lnTo>
                <a:lnTo>
                  <a:pt x="424713" y="58915"/>
                </a:lnTo>
                <a:lnTo>
                  <a:pt x="457123" y="58915"/>
                </a:lnTo>
                <a:lnTo>
                  <a:pt x="457123" y="52870"/>
                </a:lnTo>
                <a:lnTo>
                  <a:pt x="431469" y="52870"/>
                </a:lnTo>
                <a:lnTo>
                  <a:pt x="431469" y="31508"/>
                </a:lnTo>
                <a:lnTo>
                  <a:pt x="455574" y="31508"/>
                </a:lnTo>
                <a:lnTo>
                  <a:pt x="455574" y="25552"/>
                </a:lnTo>
                <a:lnTo>
                  <a:pt x="431469" y="25552"/>
                </a:lnTo>
                <a:lnTo>
                  <a:pt x="431469" y="6832"/>
                </a:lnTo>
                <a:lnTo>
                  <a:pt x="457123" y="6832"/>
                </a:lnTo>
                <a:lnTo>
                  <a:pt x="457123" y="838"/>
                </a:lnTo>
                <a:close/>
              </a:path>
              <a:path w="734059" h="60325">
                <a:moveTo>
                  <a:pt x="513575" y="58915"/>
                </a:moveTo>
                <a:lnTo>
                  <a:pt x="506323" y="40436"/>
                </a:lnTo>
                <a:lnTo>
                  <a:pt x="503936" y="34366"/>
                </a:lnTo>
                <a:lnTo>
                  <a:pt x="497217" y="17233"/>
                </a:lnTo>
                <a:lnTo>
                  <a:pt x="497217" y="34366"/>
                </a:lnTo>
                <a:lnTo>
                  <a:pt x="478409" y="34366"/>
                </a:lnTo>
                <a:lnTo>
                  <a:pt x="485254" y="16370"/>
                </a:lnTo>
                <a:lnTo>
                  <a:pt x="486333" y="13322"/>
                </a:lnTo>
                <a:lnTo>
                  <a:pt x="487172" y="10528"/>
                </a:lnTo>
                <a:lnTo>
                  <a:pt x="487756" y="7988"/>
                </a:lnTo>
                <a:lnTo>
                  <a:pt x="488683" y="11303"/>
                </a:lnTo>
                <a:lnTo>
                  <a:pt x="489585" y="14097"/>
                </a:lnTo>
                <a:lnTo>
                  <a:pt x="490461" y="16370"/>
                </a:lnTo>
                <a:lnTo>
                  <a:pt x="497217" y="34366"/>
                </a:lnTo>
                <a:lnTo>
                  <a:pt x="497217" y="17233"/>
                </a:lnTo>
                <a:lnTo>
                  <a:pt x="493598" y="7988"/>
                </a:lnTo>
                <a:lnTo>
                  <a:pt x="490702" y="596"/>
                </a:lnTo>
                <a:lnTo>
                  <a:pt x="485013" y="596"/>
                </a:lnTo>
                <a:lnTo>
                  <a:pt x="462026" y="58915"/>
                </a:lnTo>
                <a:lnTo>
                  <a:pt x="468858" y="58915"/>
                </a:lnTo>
                <a:lnTo>
                  <a:pt x="476021" y="40436"/>
                </a:lnTo>
                <a:lnTo>
                  <a:pt x="499325" y="40436"/>
                </a:lnTo>
                <a:lnTo>
                  <a:pt x="506564" y="58915"/>
                </a:lnTo>
                <a:lnTo>
                  <a:pt x="513575" y="58915"/>
                </a:lnTo>
                <a:close/>
              </a:path>
              <a:path w="734059" h="60325">
                <a:moveTo>
                  <a:pt x="553986" y="52793"/>
                </a:moveTo>
                <a:lnTo>
                  <a:pt x="528320" y="52793"/>
                </a:lnTo>
                <a:lnTo>
                  <a:pt x="528320" y="838"/>
                </a:lnTo>
                <a:lnTo>
                  <a:pt x="521563" y="838"/>
                </a:lnTo>
                <a:lnTo>
                  <a:pt x="521563" y="58915"/>
                </a:lnTo>
                <a:lnTo>
                  <a:pt x="553986" y="58915"/>
                </a:lnTo>
                <a:lnTo>
                  <a:pt x="553986" y="52793"/>
                </a:lnTo>
                <a:close/>
              </a:path>
              <a:path w="734059" h="60325">
                <a:moveTo>
                  <a:pt x="600163" y="838"/>
                </a:moveTo>
                <a:lnTo>
                  <a:pt x="556564" y="838"/>
                </a:lnTo>
                <a:lnTo>
                  <a:pt x="556564" y="6832"/>
                </a:lnTo>
                <a:lnTo>
                  <a:pt x="574979" y="6832"/>
                </a:lnTo>
                <a:lnTo>
                  <a:pt x="574979" y="58915"/>
                </a:lnTo>
                <a:lnTo>
                  <a:pt x="581748" y="58915"/>
                </a:lnTo>
                <a:lnTo>
                  <a:pt x="581748" y="6832"/>
                </a:lnTo>
                <a:lnTo>
                  <a:pt x="600163" y="6832"/>
                </a:lnTo>
                <a:lnTo>
                  <a:pt x="600163" y="838"/>
                </a:lnTo>
                <a:close/>
              </a:path>
              <a:path w="734059" h="60325">
                <a:moveTo>
                  <a:pt x="653059" y="838"/>
                </a:moveTo>
                <a:lnTo>
                  <a:pt x="646303" y="838"/>
                </a:lnTo>
                <a:lnTo>
                  <a:pt x="646303" y="25552"/>
                </a:lnTo>
                <a:lnTo>
                  <a:pt x="615670" y="25552"/>
                </a:lnTo>
                <a:lnTo>
                  <a:pt x="615670" y="838"/>
                </a:lnTo>
                <a:lnTo>
                  <a:pt x="608914" y="838"/>
                </a:lnTo>
                <a:lnTo>
                  <a:pt x="608914" y="58915"/>
                </a:lnTo>
                <a:lnTo>
                  <a:pt x="615670" y="58915"/>
                </a:lnTo>
                <a:lnTo>
                  <a:pt x="615670" y="31584"/>
                </a:lnTo>
                <a:lnTo>
                  <a:pt x="646303" y="31584"/>
                </a:lnTo>
                <a:lnTo>
                  <a:pt x="646303" y="58915"/>
                </a:lnTo>
                <a:lnTo>
                  <a:pt x="653059" y="58915"/>
                </a:lnTo>
                <a:lnTo>
                  <a:pt x="653059" y="838"/>
                </a:lnTo>
                <a:close/>
              </a:path>
              <a:path w="734059" h="60325">
                <a:moveTo>
                  <a:pt x="733729" y="58915"/>
                </a:moveTo>
                <a:lnTo>
                  <a:pt x="726478" y="40436"/>
                </a:lnTo>
                <a:lnTo>
                  <a:pt x="724090" y="34366"/>
                </a:lnTo>
                <a:lnTo>
                  <a:pt x="717372" y="17233"/>
                </a:lnTo>
                <a:lnTo>
                  <a:pt x="717372" y="34366"/>
                </a:lnTo>
                <a:lnTo>
                  <a:pt x="698563" y="34366"/>
                </a:lnTo>
                <a:lnTo>
                  <a:pt x="705408" y="16370"/>
                </a:lnTo>
                <a:lnTo>
                  <a:pt x="706488" y="13322"/>
                </a:lnTo>
                <a:lnTo>
                  <a:pt x="707326" y="10528"/>
                </a:lnTo>
                <a:lnTo>
                  <a:pt x="707910" y="7988"/>
                </a:lnTo>
                <a:lnTo>
                  <a:pt x="708837" y="11303"/>
                </a:lnTo>
                <a:lnTo>
                  <a:pt x="709739" y="14097"/>
                </a:lnTo>
                <a:lnTo>
                  <a:pt x="710615" y="16370"/>
                </a:lnTo>
                <a:lnTo>
                  <a:pt x="717372" y="34366"/>
                </a:lnTo>
                <a:lnTo>
                  <a:pt x="717372" y="17233"/>
                </a:lnTo>
                <a:lnTo>
                  <a:pt x="713752" y="7988"/>
                </a:lnTo>
                <a:lnTo>
                  <a:pt x="710857" y="596"/>
                </a:lnTo>
                <a:lnTo>
                  <a:pt x="705167" y="596"/>
                </a:lnTo>
                <a:lnTo>
                  <a:pt x="682180" y="58915"/>
                </a:lnTo>
                <a:lnTo>
                  <a:pt x="689013" y="58915"/>
                </a:lnTo>
                <a:lnTo>
                  <a:pt x="696175" y="40436"/>
                </a:lnTo>
                <a:lnTo>
                  <a:pt x="719480" y="40436"/>
                </a:lnTo>
                <a:lnTo>
                  <a:pt x="726719" y="58915"/>
                </a:lnTo>
                <a:lnTo>
                  <a:pt x="733729" y="58915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1529530" y="783221"/>
            <a:ext cx="258445" cy="60325"/>
          </a:xfrm>
          <a:custGeom>
            <a:avLst/>
            <a:gdLst/>
            <a:ahLst/>
            <a:cxnLst/>
            <a:rect l="l" t="t" r="r" b="b"/>
            <a:pathLst>
              <a:path w="258445" h="60325">
                <a:moveTo>
                  <a:pt x="48361" y="28486"/>
                </a:moveTo>
                <a:lnTo>
                  <a:pt x="28600" y="28486"/>
                </a:lnTo>
                <a:lnTo>
                  <a:pt x="28600" y="34518"/>
                </a:lnTo>
                <a:lnTo>
                  <a:pt x="41605" y="34518"/>
                </a:lnTo>
                <a:lnTo>
                  <a:pt x="41605" y="52400"/>
                </a:lnTo>
                <a:lnTo>
                  <a:pt x="37757" y="53327"/>
                </a:lnTo>
                <a:lnTo>
                  <a:pt x="33820" y="53784"/>
                </a:lnTo>
                <a:lnTo>
                  <a:pt x="22364" y="53784"/>
                </a:lnTo>
                <a:lnTo>
                  <a:pt x="16738" y="51765"/>
                </a:lnTo>
                <a:lnTo>
                  <a:pt x="9080" y="43662"/>
                </a:lnTo>
                <a:lnTo>
                  <a:pt x="7162" y="37719"/>
                </a:lnTo>
                <a:lnTo>
                  <a:pt x="7162" y="22415"/>
                </a:lnTo>
                <a:lnTo>
                  <a:pt x="9144" y="16573"/>
                </a:lnTo>
                <a:lnTo>
                  <a:pt x="17106" y="8153"/>
                </a:lnTo>
                <a:lnTo>
                  <a:pt x="22631" y="6045"/>
                </a:lnTo>
                <a:lnTo>
                  <a:pt x="34569" y="6045"/>
                </a:lnTo>
                <a:lnTo>
                  <a:pt x="39611" y="7150"/>
                </a:lnTo>
                <a:lnTo>
                  <a:pt x="44869" y="9385"/>
                </a:lnTo>
                <a:lnTo>
                  <a:pt x="47498" y="3416"/>
                </a:lnTo>
                <a:lnTo>
                  <a:pt x="42138" y="1143"/>
                </a:lnTo>
                <a:lnTo>
                  <a:pt x="36360" y="0"/>
                </a:lnTo>
                <a:lnTo>
                  <a:pt x="24028" y="0"/>
                </a:lnTo>
                <a:lnTo>
                  <a:pt x="0" y="23837"/>
                </a:lnTo>
                <a:lnTo>
                  <a:pt x="0" y="39306"/>
                </a:lnTo>
                <a:lnTo>
                  <a:pt x="2451" y="46634"/>
                </a:lnTo>
                <a:lnTo>
                  <a:pt x="12268" y="57099"/>
                </a:lnTo>
                <a:lnTo>
                  <a:pt x="19113" y="59715"/>
                </a:lnTo>
                <a:lnTo>
                  <a:pt x="32105" y="59715"/>
                </a:lnTo>
                <a:lnTo>
                  <a:pt x="35801" y="59461"/>
                </a:lnTo>
                <a:lnTo>
                  <a:pt x="42164" y="58445"/>
                </a:lnTo>
                <a:lnTo>
                  <a:pt x="45288" y="57708"/>
                </a:lnTo>
                <a:lnTo>
                  <a:pt x="48361" y="56730"/>
                </a:lnTo>
                <a:lnTo>
                  <a:pt x="48361" y="28486"/>
                </a:lnTo>
                <a:close/>
              </a:path>
              <a:path w="258445" h="60325">
                <a:moveTo>
                  <a:pt x="94742" y="838"/>
                </a:moveTo>
                <a:lnTo>
                  <a:pt x="62331" y="838"/>
                </a:lnTo>
                <a:lnTo>
                  <a:pt x="62331" y="58915"/>
                </a:lnTo>
                <a:lnTo>
                  <a:pt x="94742" y="58915"/>
                </a:lnTo>
                <a:lnTo>
                  <a:pt x="94742" y="52870"/>
                </a:lnTo>
                <a:lnTo>
                  <a:pt x="69088" y="52870"/>
                </a:lnTo>
                <a:lnTo>
                  <a:pt x="69088" y="31508"/>
                </a:lnTo>
                <a:lnTo>
                  <a:pt x="93192" y="31508"/>
                </a:lnTo>
                <a:lnTo>
                  <a:pt x="93192" y="25552"/>
                </a:lnTo>
                <a:lnTo>
                  <a:pt x="69088" y="25552"/>
                </a:lnTo>
                <a:lnTo>
                  <a:pt x="69088" y="6832"/>
                </a:lnTo>
                <a:lnTo>
                  <a:pt x="94742" y="6832"/>
                </a:lnTo>
                <a:lnTo>
                  <a:pt x="94742" y="838"/>
                </a:lnTo>
                <a:close/>
              </a:path>
              <a:path w="258445" h="60325">
                <a:moveTo>
                  <a:pt x="153047" y="838"/>
                </a:moveTo>
                <a:lnTo>
                  <a:pt x="146735" y="838"/>
                </a:lnTo>
                <a:lnTo>
                  <a:pt x="146672" y="35839"/>
                </a:lnTo>
                <a:lnTo>
                  <a:pt x="147281" y="49377"/>
                </a:lnTo>
                <a:lnTo>
                  <a:pt x="146964" y="49377"/>
                </a:lnTo>
                <a:lnTo>
                  <a:pt x="115265" y="838"/>
                </a:lnTo>
                <a:lnTo>
                  <a:pt x="107632" y="838"/>
                </a:lnTo>
                <a:lnTo>
                  <a:pt x="107632" y="58915"/>
                </a:lnTo>
                <a:lnTo>
                  <a:pt x="113880" y="58915"/>
                </a:lnTo>
                <a:lnTo>
                  <a:pt x="113880" y="21132"/>
                </a:lnTo>
                <a:lnTo>
                  <a:pt x="113665" y="15887"/>
                </a:lnTo>
                <a:lnTo>
                  <a:pt x="113233" y="10172"/>
                </a:lnTo>
                <a:lnTo>
                  <a:pt x="113563" y="10172"/>
                </a:lnTo>
                <a:lnTo>
                  <a:pt x="145338" y="58915"/>
                </a:lnTo>
                <a:lnTo>
                  <a:pt x="153047" y="58915"/>
                </a:lnTo>
                <a:lnTo>
                  <a:pt x="153047" y="838"/>
                </a:lnTo>
                <a:close/>
              </a:path>
              <a:path w="258445" h="60325">
                <a:moveTo>
                  <a:pt x="210007" y="3340"/>
                </a:moveTo>
                <a:lnTo>
                  <a:pt x="205447" y="1117"/>
                </a:lnTo>
                <a:lnTo>
                  <a:pt x="200126" y="12"/>
                </a:lnTo>
                <a:lnTo>
                  <a:pt x="188290" y="12"/>
                </a:lnTo>
                <a:lnTo>
                  <a:pt x="166014" y="23812"/>
                </a:lnTo>
                <a:lnTo>
                  <a:pt x="166014" y="39357"/>
                </a:lnTo>
                <a:lnTo>
                  <a:pt x="168351" y="46736"/>
                </a:lnTo>
                <a:lnTo>
                  <a:pt x="177660" y="57111"/>
                </a:lnTo>
                <a:lnTo>
                  <a:pt x="184264" y="59702"/>
                </a:lnTo>
                <a:lnTo>
                  <a:pt x="198742" y="59702"/>
                </a:lnTo>
                <a:lnTo>
                  <a:pt x="203708" y="58953"/>
                </a:lnTo>
                <a:lnTo>
                  <a:pt x="207746" y="57442"/>
                </a:lnTo>
                <a:lnTo>
                  <a:pt x="207746" y="51523"/>
                </a:lnTo>
                <a:lnTo>
                  <a:pt x="202552" y="52984"/>
                </a:lnTo>
                <a:lnTo>
                  <a:pt x="197916" y="53708"/>
                </a:lnTo>
                <a:lnTo>
                  <a:pt x="187261" y="53708"/>
                </a:lnTo>
                <a:lnTo>
                  <a:pt x="182168" y="51638"/>
                </a:lnTo>
                <a:lnTo>
                  <a:pt x="175044" y="43357"/>
                </a:lnTo>
                <a:lnTo>
                  <a:pt x="173253" y="37477"/>
                </a:lnTo>
                <a:lnTo>
                  <a:pt x="173253" y="22491"/>
                </a:lnTo>
                <a:lnTo>
                  <a:pt x="175107" y="16662"/>
                </a:lnTo>
                <a:lnTo>
                  <a:pt x="182511" y="8166"/>
                </a:lnTo>
                <a:lnTo>
                  <a:pt x="187553" y="6045"/>
                </a:lnTo>
                <a:lnTo>
                  <a:pt x="193941" y="6045"/>
                </a:lnTo>
                <a:lnTo>
                  <a:pt x="198348" y="6045"/>
                </a:lnTo>
                <a:lnTo>
                  <a:pt x="202742" y="7073"/>
                </a:lnTo>
                <a:lnTo>
                  <a:pt x="207149" y="9144"/>
                </a:lnTo>
                <a:lnTo>
                  <a:pt x="210007" y="3340"/>
                </a:lnTo>
                <a:close/>
              </a:path>
              <a:path w="258445" h="60325">
                <a:moveTo>
                  <a:pt x="258064" y="838"/>
                </a:moveTo>
                <a:lnTo>
                  <a:pt x="250736" y="838"/>
                </a:lnTo>
                <a:lnTo>
                  <a:pt x="235229" y="29870"/>
                </a:lnTo>
                <a:lnTo>
                  <a:pt x="219837" y="838"/>
                </a:lnTo>
                <a:lnTo>
                  <a:pt x="212432" y="838"/>
                </a:lnTo>
                <a:lnTo>
                  <a:pt x="231813" y="36715"/>
                </a:lnTo>
                <a:lnTo>
                  <a:pt x="231813" y="58915"/>
                </a:lnTo>
                <a:lnTo>
                  <a:pt x="238645" y="58915"/>
                </a:lnTo>
                <a:lnTo>
                  <a:pt x="238645" y="36385"/>
                </a:lnTo>
                <a:lnTo>
                  <a:pt x="258064" y="838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2231" y="265175"/>
            <a:ext cx="1155192" cy="649224"/>
          </a:xfrm>
          <a:prstGeom prst="rect">
            <a:avLst/>
          </a:prstGeom>
        </p:spPr>
      </p:pic>
      <p:sp>
        <p:nvSpPr>
          <p:cNvPr id="8" name="object 8"/>
          <p:cNvSpPr/>
          <p:nvPr/>
        </p:nvSpPr>
        <p:spPr>
          <a:xfrm>
            <a:off x="10692257" y="305155"/>
            <a:ext cx="617855" cy="363855"/>
          </a:xfrm>
          <a:custGeom>
            <a:avLst/>
            <a:gdLst/>
            <a:ahLst/>
            <a:cxnLst/>
            <a:rect l="l" t="t" r="r" b="b"/>
            <a:pathLst>
              <a:path w="617854" h="363855">
                <a:moveTo>
                  <a:pt x="326478" y="179705"/>
                </a:moveTo>
                <a:lnTo>
                  <a:pt x="320014" y="122085"/>
                </a:lnTo>
                <a:lnTo>
                  <a:pt x="307060" y="84086"/>
                </a:lnTo>
                <a:lnTo>
                  <a:pt x="286727" y="50406"/>
                </a:lnTo>
                <a:lnTo>
                  <a:pt x="246849" y="19481"/>
                </a:lnTo>
                <a:lnTo>
                  <a:pt x="216319" y="8610"/>
                </a:lnTo>
                <a:lnTo>
                  <a:pt x="216319" y="183845"/>
                </a:lnTo>
                <a:lnTo>
                  <a:pt x="214960" y="210921"/>
                </a:lnTo>
                <a:lnTo>
                  <a:pt x="203962" y="254381"/>
                </a:lnTo>
                <a:lnTo>
                  <a:pt x="162661" y="279666"/>
                </a:lnTo>
                <a:lnTo>
                  <a:pt x="135978" y="281228"/>
                </a:lnTo>
                <a:lnTo>
                  <a:pt x="122199" y="281228"/>
                </a:lnTo>
                <a:lnTo>
                  <a:pt x="107835" y="280797"/>
                </a:lnTo>
                <a:lnTo>
                  <a:pt x="107835" y="84404"/>
                </a:lnTo>
                <a:lnTo>
                  <a:pt x="125018" y="84086"/>
                </a:lnTo>
                <a:lnTo>
                  <a:pt x="142176" y="84201"/>
                </a:lnTo>
                <a:lnTo>
                  <a:pt x="187985" y="97053"/>
                </a:lnTo>
                <a:lnTo>
                  <a:pt x="209473" y="129755"/>
                </a:lnTo>
                <a:lnTo>
                  <a:pt x="216319" y="183845"/>
                </a:lnTo>
                <a:lnTo>
                  <a:pt x="216319" y="8610"/>
                </a:lnTo>
                <a:lnTo>
                  <a:pt x="208153" y="6451"/>
                </a:lnTo>
                <a:lnTo>
                  <a:pt x="188175" y="3581"/>
                </a:lnTo>
                <a:lnTo>
                  <a:pt x="167868" y="2565"/>
                </a:lnTo>
                <a:lnTo>
                  <a:pt x="87795" y="2273"/>
                </a:lnTo>
                <a:lnTo>
                  <a:pt x="7708" y="2387"/>
                </a:lnTo>
                <a:lnTo>
                  <a:pt x="5219" y="2387"/>
                </a:lnTo>
                <a:lnTo>
                  <a:pt x="3276" y="2616"/>
                </a:lnTo>
                <a:lnTo>
                  <a:pt x="0" y="2781"/>
                </a:lnTo>
                <a:lnTo>
                  <a:pt x="0" y="361594"/>
                </a:lnTo>
                <a:lnTo>
                  <a:pt x="3276" y="363689"/>
                </a:lnTo>
                <a:lnTo>
                  <a:pt x="8216" y="362813"/>
                </a:lnTo>
                <a:lnTo>
                  <a:pt x="43649" y="362864"/>
                </a:lnTo>
                <a:lnTo>
                  <a:pt x="137401" y="362864"/>
                </a:lnTo>
                <a:lnTo>
                  <a:pt x="153797" y="362877"/>
                </a:lnTo>
                <a:lnTo>
                  <a:pt x="154711" y="362864"/>
                </a:lnTo>
                <a:lnTo>
                  <a:pt x="157695" y="362813"/>
                </a:lnTo>
                <a:lnTo>
                  <a:pt x="170141" y="362610"/>
                </a:lnTo>
                <a:lnTo>
                  <a:pt x="186448" y="361581"/>
                </a:lnTo>
                <a:lnTo>
                  <a:pt x="223939" y="354622"/>
                </a:lnTo>
                <a:lnTo>
                  <a:pt x="267614" y="332740"/>
                </a:lnTo>
                <a:lnTo>
                  <a:pt x="302628" y="292760"/>
                </a:lnTo>
                <a:lnTo>
                  <a:pt x="308013" y="281228"/>
                </a:lnTo>
                <a:lnTo>
                  <a:pt x="321652" y="238874"/>
                </a:lnTo>
                <a:lnTo>
                  <a:pt x="325107" y="209207"/>
                </a:lnTo>
                <a:lnTo>
                  <a:pt x="326478" y="179705"/>
                </a:lnTo>
                <a:close/>
              </a:path>
              <a:path w="617854" h="363855">
                <a:moveTo>
                  <a:pt x="617321" y="3263"/>
                </a:moveTo>
                <a:lnTo>
                  <a:pt x="614654" y="0"/>
                </a:lnTo>
                <a:lnTo>
                  <a:pt x="506488" y="0"/>
                </a:lnTo>
                <a:lnTo>
                  <a:pt x="506488" y="127266"/>
                </a:lnTo>
                <a:lnTo>
                  <a:pt x="385584" y="127266"/>
                </a:lnTo>
                <a:lnTo>
                  <a:pt x="385584" y="0"/>
                </a:lnTo>
                <a:lnTo>
                  <a:pt x="274485" y="0"/>
                </a:lnTo>
                <a:lnTo>
                  <a:pt x="274485" y="21043"/>
                </a:lnTo>
                <a:lnTo>
                  <a:pt x="290487" y="35026"/>
                </a:lnTo>
                <a:lnTo>
                  <a:pt x="304025" y="51104"/>
                </a:lnTo>
                <a:lnTo>
                  <a:pt x="322922" y="85496"/>
                </a:lnTo>
                <a:lnTo>
                  <a:pt x="334772" y="130937"/>
                </a:lnTo>
                <a:lnTo>
                  <a:pt x="340448" y="177546"/>
                </a:lnTo>
                <a:lnTo>
                  <a:pt x="340106" y="196265"/>
                </a:lnTo>
                <a:lnTo>
                  <a:pt x="334518" y="242595"/>
                </a:lnTo>
                <a:lnTo>
                  <a:pt x="322783" y="283083"/>
                </a:lnTo>
                <a:lnTo>
                  <a:pt x="294500" y="325843"/>
                </a:lnTo>
                <a:lnTo>
                  <a:pt x="274485" y="343598"/>
                </a:lnTo>
                <a:lnTo>
                  <a:pt x="274485" y="358965"/>
                </a:lnTo>
                <a:lnTo>
                  <a:pt x="385584" y="358965"/>
                </a:lnTo>
                <a:lnTo>
                  <a:pt x="385584" y="215379"/>
                </a:lnTo>
                <a:lnTo>
                  <a:pt x="506488" y="215379"/>
                </a:lnTo>
                <a:lnTo>
                  <a:pt x="506488" y="361772"/>
                </a:lnTo>
                <a:lnTo>
                  <a:pt x="513016" y="362546"/>
                </a:lnTo>
                <a:lnTo>
                  <a:pt x="520839" y="362762"/>
                </a:lnTo>
                <a:lnTo>
                  <a:pt x="526846" y="361835"/>
                </a:lnTo>
                <a:lnTo>
                  <a:pt x="530669" y="358902"/>
                </a:lnTo>
                <a:lnTo>
                  <a:pt x="531012" y="355307"/>
                </a:lnTo>
                <a:lnTo>
                  <a:pt x="610628" y="141516"/>
                </a:lnTo>
                <a:lnTo>
                  <a:pt x="613244" y="133375"/>
                </a:lnTo>
                <a:lnTo>
                  <a:pt x="615086" y="125120"/>
                </a:lnTo>
                <a:lnTo>
                  <a:pt x="616127" y="116700"/>
                </a:lnTo>
                <a:lnTo>
                  <a:pt x="616369" y="108013"/>
                </a:lnTo>
                <a:lnTo>
                  <a:pt x="616115" y="8089"/>
                </a:lnTo>
                <a:lnTo>
                  <a:pt x="617321" y="3263"/>
                </a:lnTo>
                <a:close/>
              </a:path>
            </a:pathLst>
          </a:custGeom>
          <a:solidFill>
            <a:srgbClr val="4E6E8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9" name="object 9"/>
          <p:cNvGrpSpPr/>
          <p:nvPr/>
        </p:nvGrpSpPr>
        <p:grpSpPr>
          <a:xfrm>
            <a:off x="11522182" y="263879"/>
            <a:ext cx="392430" cy="375285"/>
            <a:chOff x="11522182" y="263879"/>
            <a:chExt cx="392430" cy="375285"/>
          </a:xfrm>
        </p:grpSpPr>
        <p:sp>
          <p:nvSpPr>
            <p:cNvPr id="10" name="object 10"/>
            <p:cNvSpPr/>
            <p:nvPr/>
          </p:nvSpPr>
          <p:spPr>
            <a:xfrm>
              <a:off x="11522182" y="263879"/>
              <a:ext cx="392430" cy="375285"/>
            </a:xfrm>
            <a:custGeom>
              <a:avLst/>
              <a:gdLst/>
              <a:ahLst/>
              <a:cxnLst/>
              <a:rect l="l" t="t" r="r" b="b"/>
              <a:pathLst>
                <a:path w="392429" h="375284">
                  <a:moveTo>
                    <a:pt x="177880" y="340639"/>
                  </a:moveTo>
                  <a:lnTo>
                    <a:pt x="111723" y="340639"/>
                  </a:lnTo>
                  <a:lnTo>
                    <a:pt x="125483" y="375213"/>
                  </a:lnTo>
                  <a:lnTo>
                    <a:pt x="177880" y="340639"/>
                  </a:lnTo>
                  <a:close/>
                </a:path>
                <a:path w="392429" h="375284">
                  <a:moveTo>
                    <a:pt x="98211" y="26567"/>
                  </a:moveTo>
                  <a:lnTo>
                    <a:pt x="60621" y="36053"/>
                  </a:lnTo>
                  <a:lnTo>
                    <a:pt x="20023" y="52176"/>
                  </a:lnTo>
                  <a:lnTo>
                    <a:pt x="13214" y="55413"/>
                  </a:lnTo>
                  <a:lnTo>
                    <a:pt x="4734" y="56079"/>
                  </a:lnTo>
                  <a:lnTo>
                    <a:pt x="0" y="62410"/>
                  </a:lnTo>
                  <a:lnTo>
                    <a:pt x="16972" y="101955"/>
                  </a:lnTo>
                  <a:lnTo>
                    <a:pt x="62791" y="217041"/>
                  </a:lnTo>
                  <a:lnTo>
                    <a:pt x="111652" y="340668"/>
                  </a:lnTo>
                  <a:lnTo>
                    <a:pt x="177880" y="340639"/>
                  </a:lnTo>
                  <a:lnTo>
                    <a:pt x="222339" y="311834"/>
                  </a:lnTo>
                  <a:lnTo>
                    <a:pt x="265893" y="286688"/>
                  </a:lnTo>
                  <a:lnTo>
                    <a:pt x="304054" y="269643"/>
                  </a:lnTo>
                  <a:lnTo>
                    <a:pt x="318435" y="268776"/>
                  </a:lnTo>
                  <a:lnTo>
                    <a:pt x="391841" y="268776"/>
                  </a:lnTo>
                  <a:lnTo>
                    <a:pt x="391929" y="185032"/>
                  </a:lnTo>
                  <a:lnTo>
                    <a:pt x="392177" y="185016"/>
                  </a:lnTo>
                  <a:lnTo>
                    <a:pt x="392177" y="138987"/>
                  </a:lnTo>
                  <a:lnTo>
                    <a:pt x="391474" y="138987"/>
                  </a:lnTo>
                  <a:lnTo>
                    <a:pt x="391595" y="65728"/>
                  </a:lnTo>
                  <a:lnTo>
                    <a:pt x="392177" y="65641"/>
                  </a:lnTo>
                  <a:lnTo>
                    <a:pt x="392177" y="52176"/>
                  </a:lnTo>
                  <a:lnTo>
                    <a:pt x="195310" y="52176"/>
                  </a:lnTo>
                  <a:lnTo>
                    <a:pt x="180272" y="48907"/>
                  </a:lnTo>
                  <a:lnTo>
                    <a:pt x="165502" y="42670"/>
                  </a:lnTo>
                  <a:lnTo>
                    <a:pt x="143588" y="33066"/>
                  </a:lnTo>
                  <a:lnTo>
                    <a:pt x="121207" y="27408"/>
                  </a:lnTo>
                  <a:lnTo>
                    <a:pt x="98211" y="26567"/>
                  </a:lnTo>
                  <a:close/>
                </a:path>
                <a:path w="392429" h="375284">
                  <a:moveTo>
                    <a:pt x="391841" y="268776"/>
                  </a:moveTo>
                  <a:lnTo>
                    <a:pt x="318435" y="268776"/>
                  </a:lnTo>
                  <a:lnTo>
                    <a:pt x="331475" y="272512"/>
                  </a:lnTo>
                  <a:lnTo>
                    <a:pt x="343218" y="280715"/>
                  </a:lnTo>
                  <a:lnTo>
                    <a:pt x="354425" y="289171"/>
                  </a:lnTo>
                  <a:lnTo>
                    <a:pt x="365958" y="293506"/>
                  </a:lnTo>
                  <a:lnTo>
                    <a:pt x="378361" y="293656"/>
                  </a:lnTo>
                  <a:lnTo>
                    <a:pt x="392177" y="289554"/>
                  </a:lnTo>
                  <a:lnTo>
                    <a:pt x="392177" y="270299"/>
                  </a:lnTo>
                  <a:lnTo>
                    <a:pt x="391840" y="270299"/>
                  </a:lnTo>
                  <a:lnTo>
                    <a:pt x="391841" y="268776"/>
                  </a:lnTo>
                  <a:close/>
                </a:path>
                <a:path w="392429" h="375284">
                  <a:moveTo>
                    <a:pt x="392177" y="270233"/>
                  </a:moveTo>
                  <a:lnTo>
                    <a:pt x="391840" y="270299"/>
                  </a:lnTo>
                  <a:lnTo>
                    <a:pt x="392177" y="270299"/>
                  </a:lnTo>
                  <a:close/>
                </a:path>
                <a:path w="392429" h="375284">
                  <a:moveTo>
                    <a:pt x="392177" y="138954"/>
                  </a:moveTo>
                  <a:lnTo>
                    <a:pt x="391474" y="138987"/>
                  </a:lnTo>
                  <a:lnTo>
                    <a:pt x="392177" y="138987"/>
                  </a:lnTo>
                  <a:close/>
                </a:path>
                <a:path w="392429" h="375284">
                  <a:moveTo>
                    <a:pt x="340300" y="4862"/>
                  </a:moveTo>
                  <a:lnTo>
                    <a:pt x="334275" y="7146"/>
                  </a:lnTo>
                  <a:lnTo>
                    <a:pt x="239101" y="44625"/>
                  </a:lnTo>
                  <a:lnTo>
                    <a:pt x="232567" y="46159"/>
                  </a:lnTo>
                  <a:lnTo>
                    <a:pt x="226352" y="48388"/>
                  </a:lnTo>
                  <a:lnTo>
                    <a:pt x="210659" y="52122"/>
                  </a:lnTo>
                  <a:lnTo>
                    <a:pt x="195312" y="52176"/>
                  </a:lnTo>
                  <a:lnTo>
                    <a:pt x="392177" y="52176"/>
                  </a:lnTo>
                  <a:lnTo>
                    <a:pt x="392177" y="5237"/>
                  </a:lnTo>
                  <a:lnTo>
                    <a:pt x="347587" y="5237"/>
                  </a:lnTo>
                  <a:lnTo>
                    <a:pt x="340300" y="4862"/>
                  </a:lnTo>
                  <a:close/>
                </a:path>
                <a:path w="392429" h="375284">
                  <a:moveTo>
                    <a:pt x="392177" y="0"/>
                  </a:moveTo>
                  <a:lnTo>
                    <a:pt x="347587" y="5237"/>
                  </a:lnTo>
                  <a:lnTo>
                    <a:pt x="392177" y="5237"/>
                  </a:lnTo>
                  <a:lnTo>
                    <a:pt x="392177" y="0"/>
                  </a:lnTo>
                  <a:close/>
                </a:path>
              </a:pathLst>
            </a:custGeom>
            <a:solidFill>
              <a:srgbClr val="4E6E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1539153" y="307928"/>
              <a:ext cx="374650" cy="297180"/>
            </a:xfrm>
            <a:custGeom>
              <a:avLst/>
              <a:gdLst/>
              <a:ahLst/>
              <a:cxnLst/>
              <a:rect l="l" t="t" r="r" b="b"/>
              <a:pathLst>
                <a:path w="374650" h="297180">
                  <a:moveTo>
                    <a:pt x="373780" y="0"/>
                  </a:moveTo>
                  <a:lnTo>
                    <a:pt x="355457" y="5659"/>
                  </a:lnTo>
                  <a:lnTo>
                    <a:pt x="308638" y="16721"/>
                  </a:lnTo>
                  <a:lnTo>
                    <a:pt x="245545" y="24316"/>
                  </a:lnTo>
                  <a:lnTo>
                    <a:pt x="178399" y="19573"/>
                  </a:lnTo>
                  <a:lnTo>
                    <a:pt x="113904" y="17762"/>
                  </a:lnTo>
                  <a:lnTo>
                    <a:pt x="56648" y="31806"/>
                  </a:lnTo>
                  <a:lnTo>
                    <a:pt x="15668" y="49317"/>
                  </a:lnTo>
                  <a:lnTo>
                    <a:pt x="0" y="57906"/>
                  </a:lnTo>
                  <a:lnTo>
                    <a:pt x="45817" y="172994"/>
                  </a:lnTo>
                  <a:lnTo>
                    <a:pt x="94682" y="296621"/>
                  </a:lnTo>
                  <a:lnTo>
                    <a:pt x="108220" y="290384"/>
                  </a:lnTo>
                  <a:lnTo>
                    <a:pt x="141272" y="273400"/>
                  </a:lnTo>
                  <a:lnTo>
                    <a:pt x="182493" y="248258"/>
                  </a:lnTo>
                  <a:lnTo>
                    <a:pt x="220538" y="217548"/>
                  </a:lnTo>
                  <a:lnTo>
                    <a:pt x="262922" y="200552"/>
                  </a:lnTo>
                  <a:lnTo>
                    <a:pt x="313686" y="205583"/>
                  </a:lnTo>
                  <a:lnTo>
                    <a:pt x="356280" y="218773"/>
                  </a:lnTo>
                  <a:lnTo>
                    <a:pt x="374155" y="226251"/>
                  </a:lnTo>
                  <a:lnTo>
                    <a:pt x="37378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/>
          <p:nvPr/>
        </p:nvSpPr>
        <p:spPr>
          <a:xfrm>
            <a:off x="10690841" y="307419"/>
            <a:ext cx="328295" cy="361950"/>
          </a:xfrm>
          <a:custGeom>
            <a:avLst/>
            <a:gdLst/>
            <a:ahLst/>
            <a:cxnLst/>
            <a:rect l="l" t="t" r="r" b="b"/>
            <a:pathLst>
              <a:path w="328295" h="361950">
                <a:moveTo>
                  <a:pt x="88856" y="0"/>
                </a:moveTo>
                <a:lnTo>
                  <a:pt x="5933" y="118"/>
                </a:lnTo>
                <a:lnTo>
                  <a:pt x="3446" y="343"/>
                </a:lnTo>
                <a:lnTo>
                  <a:pt x="0" y="513"/>
                </a:lnTo>
                <a:lnTo>
                  <a:pt x="0" y="359319"/>
                </a:lnTo>
                <a:lnTo>
                  <a:pt x="4668" y="361418"/>
                </a:lnTo>
                <a:lnTo>
                  <a:pt x="8926" y="360543"/>
                </a:lnTo>
                <a:lnTo>
                  <a:pt x="158649" y="360543"/>
                </a:lnTo>
                <a:lnTo>
                  <a:pt x="203997" y="357045"/>
                </a:lnTo>
                <a:lnTo>
                  <a:pt x="245483" y="344901"/>
                </a:lnTo>
                <a:lnTo>
                  <a:pt x="288448" y="312259"/>
                </a:lnTo>
                <a:lnTo>
                  <a:pt x="309434" y="278956"/>
                </a:lnTo>
                <a:lnTo>
                  <a:pt x="124346" y="278956"/>
                </a:lnTo>
                <a:lnTo>
                  <a:pt x="110354" y="278524"/>
                </a:lnTo>
                <a:lnTo>
                  <a:pt x="110354" y="82128"/>
                </a:lnTo>
                <a:lnTo>
                  <a:pt x="127451" y="81821"/>
                </a:lnTo>
                <a:lnTo>
                  <a:pt x="308477" y="81821"/>
                </a:lnTo>
                <a:lnTo>
                  <a:pt x="302337" y="68494"/>
                </a:lnTo>
                <a:lnTo>
                  <a:pt x="270220" y="30955"/>
                </a:lnTo>
                <a:lnTo>
                  <a:pt x="229154" y="9346"/>
                </a:lnTo>
                <a:lnTo>
                  <a:pt x="189600" y="1304"/>
                </a:lnTo>
                <a:lnTo>
                  <a:pt x="169285" y="297"/>
                </a:lnTo>
                <a:lnTo>
                  <a:pt x="88856" y="0"/>
                </a:lnTo>
                <a:close/>
              </a:path>
              <a:path w="328295" h="361950">
                <a:moveTo>
                  <a:pt x="158649" y="360543"/>
                </a:moveTo>
                <a:lnTo>
                  <a:pt x="8926" y="360543"/>
                </a:lnTo>
                <a:lnTo>
                  <a:pt x="75765" y="360606"/>
                </a:lnTo>
                <a:lnTo>
                  <a:pt x="155799" y="360589"/>
                </a:lnTo>
                <a:lnTo>
                  <a:pt x="158649" y="360543"/>
                </a:lnTo>
                <a:close/>
              </a:path>
              <a:path w="328295" h="361950">
                <a:moveTo>
                  <a:pt x="155799" y="360589"/>
                </a:moveTo>
                <a:lnTo>
                  <a:pt x="138461" y="360589"/>
                </a:lnTo>
                <a:lnTo>
                  <a:pt x="154887" y="360603"/>
                </a:lnTo>
                <a:lnTo>
                  <a:pt x="155799" y="360589"/>
                </a:lnTo>
                <a:close/>
              </a:path>
              <a:path w="328295" h="361950">
                <a:moveTo>
                  <a:pt x="308477" y="81821"/>
                </a:moveTo>
                <a:lnTo>
                  <a:pt x="127451" y="81821"/>
                </a:lnTo>
                <a:lnTo>
                  <a:pt x="144414" y="81928"/>
                </a:lnTo>
                <a:lnTo>
                  <a:pt x="161192" y="83672"/>
                </a:lnTo>
                <a:lnTo>
                  <a:pt x="199510" y="103595"/>
                </a:lnTo>
                <a:lnTo>
                  <a:pt x="216118" y="154494"/>
                </a:lnTo>
                <a:lnTo>
                  <a:pt x="217882" y="181571"/>
                </a:lnTo>
                <a:lnTo>
                  <a:pt x="216419" y="208646"/>
                </a:lnTo>
                <a:lnTo>
                  <a:pt x="205470" y="252118"/>
                </a:lnTo>
                <a:lnTo>
                  <a:pt x="164635" y="277395"/>
                </a:lnTo>
                <a:lnTo>
                  <a:pt x="137981" y="278956"/>
                </a:lnTo>
                <a:lnTo>
                  <a:pt x="309434" y="278956"/>
                </a:lnTo>
                <a:lnTo>
                  <a:pt x="323074" y="236609"/>
                </a:lnTo>
                <a:lnTo>
                  <a:pt x="327903" y="177432"/>
                </a:lnTo>
                <a:lnTo>
                  <a:pt x="326294" y="148380"/>
                </a:lnTo>
                <a:lnTo>
                  <a:pt x="321433" y="119812"/>
                </a:lnTo>
                <a:lnTo>
                  <a:pt x="313051" y="91751"/>
                </a:lnTo>
                <a:lnTo>
                  <a:pt x="308477" y="81821"/>
                </a:lnTo>
                <a:close/>
              </a:path>
            </a:pathLst>
          </a:custGeom>
          <a:solidFill>
            <a:srgbClr val="42556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3" name="object 13"/>
          <p:cNvGrpSpPr/>
          <p:nvPr/>
        </p:nvGrpSpPr>
        <p:grpSpPr>
          <a:xfrm>
            <a:off x="10967087" y="263878"/>
            <a:ext cx="946785" cy="404495"/>
            <a:chOff x="10967087" y="263878"/>
            <a:chExt cx="946785" cy="404495"/>
          </a:xfrm>
        </p:grpSpPr>
        <p:sp>
          <p:nvSpPr>
            <p:cNvPr id="14" name="object 14"/>
            <p:cNvSpPr/>
            <p:nvPr/>
          </p:nvSpPr>
          <p:spPr>
            <a:xfrm>
              <a:off x="10967085" y="307936"/>
              <a:ext cx="656590" cy="360045"/>
            </a:xfrm>
            <a:custGeom>
              <a:avLst/>
              <a:gdLst/>
              <a:ahLst/>
              <a:cxnLst/>
              <a:rect l="l" t="t" r="r" b="b"/>
              <a:pathLst>
                <a:path w="656590" h="360045">
                  <a:moveTo>
                    <a:pt x="342493" y="3263"/>
                  </a:moveTo>
                  <a:lnTo>
                    <a:pt x="339826" y="330"/>
                  </a:lnTo>
                  <a:lnTo>
                    <a:pt x="230162" y="330"/>
                  </a:lnTo>
                  <a:lnTo>
                    <a:pt x="230162" y="125349"/>
                  </a:lnTo>
                  <a:lnTo>
                    <a:pt x="109245" y="125349"/>
                  </a:lnTo>
                  <a:lnTo>
                    <a:pt x="109245" y="190"/>
                  </a:lnTo>
                  <a:lnTo>
                    <a:pt x="38" y="190"/>
                  </a:lnTo>
                  <a:lnTo>
                    <a:pt x="38" y="18262"/>
                  </a:lnTo>
                  <a:lnTo>
                    <a:pt x="15201" y="32245"/>
                  </a:lnTo>
                  <a:lnTo>
                    <a:pt x="28765" y="48336"/>
                  </a:lnTo>
                  <a:lnTo>
                    <a:pt x="48285" y="82727"/>
                  </a:lnTo>
                  <a:lnTo>
                    <a:pt x="60083" y="128155"/>
                  </a:lnTo>
                  <a:lnTo>
                    <a:pt x="65722" y="174764"/>
                  </a:lnTo>
                  <a:lnTo>
                    <a:pt x="65392" y="193484"/>
                  </a:lnTo>
                  <a:lnTo>
                    <a:pt x="59893" y="239814"/>
                  </a:lnTo>
                  <a:lnTo>
                    <a:pt x="48018" y="280301"/>
                  </a:lnTo>
                  <a:lnTo>
                    <a:pt x="19469" y="323062"/>
                  </a:lnTo>
                  <a:lnTo>
                    <a:pt x="0" y="340817"/>
                  </a:lnTo>
                  <a:lnTo>
                    <a:pt x="0" y="359371"/>
                  </a:lnTo>
                  <a:lnTo>
                    <a:pt x="110109" y="359371"/>
                  </a:lnTo>
                  <a:lnTo>
                    <a:pt x="110109" y="215315"/>
                  </a:lnTo>
                  <a:lnTo>
                    <a:pt x="230568" y="215315"/>
                  </a:lnTo>
                  <a:lnTo>
                    <a:pt x="230568" y="358990"/>
                  </a:lnTo>
                  <a:lnTo>
                    <a:pt x="238506" y="359765"/>
                  </a:lnTo>
                  <a:lnTo>
                    <a:pt x="245465" y="359994"/>
                  </a:lnTo>
                  <a:lnTo>
                    <a:pt x="251472" y="359054"/>
                  </a:lnTo>
                  <a:lnTo>
                    <a:pt x="255295" y="356120"/>
                  </a:lnTo>
                  <a:lnTo>
                    <a:pt x="255917" y="352526"/>
                  </a:lnTo>
                  <a:lnTo>
                    <a:pt x="335661" y="138734"/>
                  </a:lnTo>
                  <a:lnTo>
                    <a:pt x="338302" y="130594"/>
                  </a:lnTo>
                  <a:lnTo>
                    <a:pt x="340182" y="122339"/>
                  </a:lnTo>
                  <a:lnTo>
                    <a:pt x="341274" y="113919"/>
                  </a:lnTo>
                  <a:lnTo>
                    <a:pt x="341541" y="105232"/>
                  </a:lnTo>
                  <a:lnTo>
                    <a:pt x="341299" y="81470"/>
                  </a:lnTo>
                  <a:lnTo>
                    <a:pt x="341287" y="6858"/>
                  </a:lnTo>
                  <a:lnTo>
                    <a:pt x="342493" y="3263"/>
                  </a:lnTo>
                  <a:close/>
                </a:path>
                <a:path w="656590" h="360045">
                  <a:moveTo>
                    <a:pt x="656526" y="359524"/>
                  </a:moveTo>
                  <a:lnTo>
                    <a:pt x="634885" y="301383"/>
                  </a:lnTo>
                  <a:lnTo>
                    <a:pt x="615073" y="248170"/>
                  </a:lnTo>
                  <a:lnTo>
                    <a:pt x="614133" y="245656"/>
                  </a:lnTo>
                  <a:lnTo>
                    <a:pt x="559104" y="97815"/>
                  </a:lnTo>
                  <a:lnTo>
                    <a:pt x="538937" y="43637"/>
                  </a:lnTo>
                  <a:lnTo>
                    <a:pt x="538937" y="157797"/>
                  </a:lnTo>
                  <a:lnTo>
                    <a:pt x="493141" y="191846"/>
                  </a:lnTo>
                  <a:lnTo>
                    <a:pt x="499719" y="212344"/>
                  </a:lnTo>
                  <a:lnTo>
                    <a:pt x="502970" y="222618"/>
                  </a:lnTo>
                  <a:lnTo>
                    <a:pt x="506133" y="232905"/>
                  </a:lnTo>
                  <a:lnTo>
                    <a:pt x="507441" y="237261"/>
                  </a:lnTo>
                  <a:lnTo>
                    <a:pt x="510501" y="241350"/>
                  </a:lnTo>
                  <a:lnTo>
                    <a:pt x="508876" y="246354"/>
                  </a:lnTo>
                  <a:lnTo>
                    <a:pt x="511251" y="245656"/>
                  </a:lnTo>
                  <a:lnTo>
                    <a:pt x="510451" y="247015"/>
                  </a:lnTo>
                  <a:lnTo>
                    <a:pt x="510044" y="248170"/>
                  </a:lnTo>
                  <a:lnTo>
                    <a:pt x="508965" y="248056"/>
                  </a:lnTo>
                  <a:lnTo>
                    <a:pt x="508558" y="247484"/>
                  </a:lnTo>
                  <a:lnTo>
                    <a:pt x="508622" y="247218"/>
                  </a:lnTo>
                  <a:lnTo>
                    <a:pt x="508800" y="246430"/>
                  </a:lnTo>
                  <a:lnTo>
                    <a:pt x="499935" y="241604"/>
                  </a:lnTo>
                  <a:lnTo>
                    <a:pt x="491718" y="235788"/>
                  </a:lnTo>
                  <a:lnTo>
                    <a:pt x="483755" y="229616"/>
                  </a:lnTo>
                  <a:lnTo>
                    <a:pt x="475615" y="223697"/>
                  </a:lnTo>
                  <a:lnTo>
                    <a:pt x="471411" y="220903"/>
                  </a:lnTo>
                  <a:lnTo>
                    <a:pt x="467360" y="217868"/>
                  </a:lnTo>
                  <a:lnTo>
                    <a:pt x="462508" y="214426"/>
                  </a:lnTo>
                  <a:lnTo>
                    <a:pt x="416902" y="247218"/>
                  </a:lnTo>
                  <a:lnTo>
                    <a:pt x="414896" y="245414"/>
                  </a:lnTo>
                  <a:lnTo>
                    <a:pt x="431812" y="191782"/>
                  </a:lnTo>
                  <a:lnTo>
                    <a:pt x="383552" y="156095"/>
                  </a:lnTo>
                  <a:lnTo>
                    <a:pt x="443280" y="156095"/>
                  </a:lnTo>
                  <a:lnTo>
                    <a:pt x="462407" y="97815"/>
                  </a:lnTo>
                  <a:lnTo>
                    <a:pt x="481609" y="155625"/>
                  </a:lnTo>
                  <a:lnTo>
                    <a:pt x="537781" y="155625"/>
                  </a:lnTo>
                  <a:lnTo>
                    <a:pt x="538937" y="157797"/>
                  </a:lnTo>
                  <a:lnTo>
                    <a:pt x="538937" y="43637"/>
                  </a:lnTo>
                  <a:lnTo>
                    <a:pt x="522693" y="0"/>
                  </a:lnTo>
                  <a:lnTo>
                    <a:pt x="401078" y="0"/>
                  </a:lnTo>
                  <a:lnTo>
                    <a:pt x="267385" y="359244"/>
                  </a:lnTo>
                  <a:lnTo>
                    <a:pt x="380580" y="359244"/>
                  </a:lnTo>
                  <a:lnTo>
                    <a:pt x="385025" y="344335"/>
                  </a:lnTo>
                  <a:lnTo>
                    <a:pt x="389191" y="329641"/>
                  </a:lnTo>
                  <a:lnTo>
                    <a:pt x="393484" y="315290"/>
                  </a:lnTo>
                  <a:lnTo>
                    <a:pt x="398272" y="301383"/>
                  </a:lnTo>
                  <a:lnTo>
                    <a:pt x="522884" y="301383"/>
                  </a:lnTo>
                  <a:lnTo>
                    <a:pt x="527481" y="316547"/>
                  </a:lnTo>
                  <a:lnTo>
                    <a:pt x="531495" y="331571"/>
                  </a:lnTo>
                  <a:lnTo>
                    <a:pt x="535927" y="346036"/>
                  </a:lnTo>
                  <a:lnTo>
                    <a:pt x="541845" y="359524"/>
                  </a:lnTo>
                  <a:lnTo>
                    <a:pt x="656526" y="359524"/>
                  </a:lnTo>
                  <a:close/>
                </a:path>
              </a:pathLst>
            </a:custGeom>
            <a:solidFill>
              <a:srgbClr val="42556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1522176" y="263880"/>
              <a:ext cx="391160" cy="375285"/>
            </a:xfrm>
            <a:custGeom>
              <a:avLst/>
              <a:gdLst/>
              <a:ahLst/>
              <a:cxnLst/>
              <a:rect l="l" t="t" r="r" b="b"/>
              <a:pathLst>
                <a:path w="391159" h="375284">
                  <a:moveTo>
                    <a:pt x="390753" y="239763"/>
                  </a:moveTo>
                  <a:lnTo>
                    <a:pt x="378155" y="241795"/>
                  </a:lnTo>
                  <a:lnTo>
                    <a:pt x="365747" y="243344"/>
                  </a:lnTo>
                  <a:lnTo>
                    <a:pt x="353415" y="243941"/>
                  </a:lnTo>
                  <a:lnTo>
                    <a:pt x="341033" y="243154"/>
                  </a:lnTo>
                  <a:lnTo>
                    <a:pt x="326313" y="240004"/>
                  </a:lnTo>
                  <a:lnTo>
                    <a:pt x="312394" y="234937"/>
                  </a:lnTo>
                  <a:lnTo>
                    <a:pt x="299034" y="228523"/>
                  </a:lnTo>
                  <a:lnTo>
                    <a:pt x="285991" y="221322"/>
                  </a:lnTo>
                  <a:lnTo>
                    <a:pt x="274637" y="216382"/>
                  </a:lnTo>
                  <a:lnTo>
                    <a:pt x="263486" y="214782"/>
                  </a:lnTo>
                  <a:lnTo>
                    <a:pt x="252310" y="216662"/>
                  </a:lnTo>
                  <a:lnTo>
                    <a:pt x="240868" y="222148"/>
                  </a:lnTo>
                  <a:lnTo>
                    <a:pt x="207657" y="242747"/>
                  </a:lnTo>
                  <a:lnTo>
                    <a:pt x="104762" y="305384"/>
                  </a:lnTo>
                  <a:lnTo>
                    <a:pt x="101130" y="306412"/>
                  </a:lnTo>
                  <a:lnTo>
                    <a:pt x="100177" y="311632"/>
                  </a:lnTo>
                  <a:lnTo>
                    <a:pt x="125488" y="375221"/>
                  </a:lnTo>
                  <a:lnTo>
                    <a:pt x="201104" y="325374"/>
                  </a:lnTo>
                  <a:lnTo>
                    <a:pt x="222338" y="311835"/>
                  </a:lnTo>
                  <a:lnTo>
                    <a:pt x="265899" y="286689"/>
                  </a:lnTo>
                  <a:lnTo>
                    <a:pt x="303949" y="269646"/>
                  </a:lnTo>
                  <a:lnTo>
                    <a:pt x="318084" y="268782"/>
                  </a:lnTo>
                  <a:lnTo>
                    <a:pt x="330873" y="272516"/>
                  </a:lnTo>
                  <a:lnTo>
                    <a:pt x="342506" y="280720"/>
                  </a:lnTo>
                  <a:lnTo>
                    <a:pt x="353644" y="289179"/>
                  </a:lnTo>
                  <a:lnTo>
                    <a:pt x="365023" y="293509"/>
                  </a:lnTo>
                  <a:lnTo>
                    <a:pt x="377190" y="293662"/>
                  </a:lnTo>
                  <a:lnTo>
                    <a:pt x="390753" y="289560"/>
                  </a:lnTo>
                  <a:lnTo>
                    <a:pt x="390753" y="239763"/>
                  </a:lnTo>
                  <a:close/>
                </a:path>
                <a:path w="391159" h="375284">
                  <a:moveTo>
                    <a:pt x="391045" y="138963"/>
                  </a:moveTo>
                  <a:lnTo>
                    <a:pt x="368960" y="143967"/>
                  </a:lnTo>
                  <a:lnTo>
                    <a:pt x="340842" y="151841"/>
                  </a:lnTo>
                  <a:lnTo>
                    <a:pt x="319735" y="154393"/>
                  </a:lnTo>
                  <a:lnTo>
                    <a:pt x="298538" y="153085"/>
                  </a:lnTo>
                  <a:lnTo>
                    <a:pt x="277164" y="147269"/>
                  </a:lnTo>
                  <a:lnTo>
                    <a:pt x="259753" y="140944"/>
                  </a:lnTo>
                  <a:lnTo>
                    <a:pt x="224599" y="129171"/>
                  </a:lnTo>
                  <a:lnTo>
                    <a:pt x="207086" y="123088"/>
                  </a:lnTo>
                  <a:lnTo>
                    <a:pt x="193941" y="119748"/>
                  </a:lnTo>
                  <a:lnTo>
                    <a:pt x="181025" y="119189"/>
                  </a:lnTo>
                  <a:lnTo>
                    <a:pt x="168198" y="121107"/>
                  </a:lnTo>
                  <a:lnTo>
                    <a:pt x="118541" y="142214"/>
                  </a:lnTo>
                  <a:lnTo>
                    <a:pt x="66294" y="172148"/>
                  </a:lnTo>
                  <a:lnTo>
                    <a:pt x="49530" y="183692"/>
                  </a:lnTo>
                  <a:lnTo>
                    <a:pt x="75107" y="248043"/>
                  </a:lnTo>
                  <a:lnTo>
                    <a:pt x="114312" y="220522"/>
                  </a:lnTo>
                  <a:lnTo>
                    <a:pt x="141224" y="203200"/>
                  </a:lnTo>
                  <a:lnTo>
                    <a:pt x="168973" y="187286"/>
                  </a:lnTo>
                  <a:lnTo>
                    <a:pt x="197827" y="173189"/>
                  </a:lnTo>
                  <a:lnTo>
                    <a:pt x="213245" y="167830"/>
                  </a:lnTo>
                  <a:lnTo>
                    <a:pt x="228180" y="166090"/>
                  </a:lnTo>
                  <a:lnTo>
                    <a:pt x="242874" y="168605"/>
                  </a:lnTo>
                  <a:lnTo>
                    <a:pt x="257517" y="175996"/>
                  </a:lnTo>
                  <a:lnTo>
                    <a:pt x="263436" y="179578"/>
                  </a:lnTo>
                  <a:lnTo>
                    <a:pt x="269684" y="182676"/>
                  </a:lnTo>
                  <a:lnTo>
                    <a:pt x="282536" y="188214"/>
                  </a:lnTo>
                  <a:lnTo>
                    <a:pt x="299148" y="194005"/>
                  </a:lnTo>
                  <a:lnTo>
                    <a:pt x="316052" y="197192"/>
                  </a:lnTo>
                  <a:lnTo>
                    <a:pt x="333235" y="197789"/>
                  </a:lnTo>
                  <a:lnTo>
                    <a:pt x="350710" y="195770"/>
                  </a:lnTo>
                  <a:lnTo>
                    <a:pt x="357759" y="194449"/>
                  </a:lnTo>
                  <a:lnTo>
                    <a:pt x="364883" y="191858"/>
                  </a:lnTo>
                  <a:lnTo>
                    <a:pt x="379806" y="192684"/>
                  </a:lnTo>
                  <a:lnTo>
                    <a:pt x="385381" y="189534"/>
                  </a:lnTo>
                  <a:lnTo>
                    <a:pt x="391045" y="185000"/>
                  </a:lnTo>
                  <a:lnTo>
                    <a:pt x="391045" y="138963"/>
                  </a:lnTo>
                  <a:close/>
                </a:path>
                <a:path w="391159" h="375284">
                  <a:moveTo>
                    <a:pt x="391134" y="0"/>
                  </a:moveTo>
                  <a:lnTo>
                    <a:pt x="347065" y="5245"/>
                  </a:lnTo>
                  <a:lnTo>
                    <a:pt x="340042" y="4864"/>
                  </a:lnTo>
                  <a:lnTo>
                    <a:pt x="311734" y="15760"/>
                  </a:lnTo>
                  <a:lnTo>
                    <a:pt x="238975" y="44627"/>
                  </a:lnTo>
                  <a:lnTo>
                    <a:pt x="232498" y="46164"/>
                  </a:lnTo>
                  <a:lnTo>
                    <a:pt x="226288" y="48387"/>
                  </a:lnTo>
                  <a:lnTo>
                    <a:pt x="210604" y="52120"/>
                  </a:lnTo>
                  <a:lnTo>
                    <a:pt x="195262" y="52184"/>
                  </a:lnTo>
                  <a:lnTo>
                    <a:pt x="180238" y="48907"/>
                  </a:lnTo>
                  <a:lnTo>
                    <a:pt x="165468" y="42672"/>
                  </a:lnTo>
                  <a:lnTo>
                    <a:pt x="143560" y="33070"/>
                  </a:lnTo>
                  <a:lnTo>
                    <a:pt x="121183" y="27419"/>
                  </a:lnTo>
                  <a:lnTo>
                    <a:pt x="74434" y="31419"/>
                  </a:lnTo>
                  <a:lnTo>
                    <a:pt x="33324" y="46278"/>
                  </a:lnTo>
                  <a:lnTo>
                    <a:pt x="13208" y="55422"/>
                  </a:lnTo>
                  <a:lnTo>
                    <a:pt x="4737" y="56083"/>
                  </a:lnTo>
                  <a:lnTo>
                    <a:pt x="0" y="62420"/>
                  </a:lnTo>
                  <a:lnTo>
                    <a:pt x="23977" y="118275"/>
                  </a:lnTo>
                  <a:lnTo>
                    <a:pt x="42316" y="107937"/>
                  </a:lnTo>
                  <a:lnTo>
                    <a:pt x="60680" y="98539"/>
                  </a:lnTo>
                  <a:lnTo>
                    <a:pt x="98298" y="83185"/>
                  </a:lnTo>
                  <a:lnTo>
                    <a:pt x="142481" y="72593"/>
                  </a:lnTo>
                  <a:lnTo>
                    <a:pt x="164998" y="71450"/>
                  </a:lnTo>
                  <a:lnTo>
                    <a:pt x="187871" y="74206"/>
                  </a:lnTo>
                  <a:lnTo>
                    <a:pt x="203974" y="79108"/>
                  </a:lnTo>
                  <a:lnTo>
                    <a:pt x="219240" y="85979"/>
                  </a:lnTo>
                  <a:lnTo>
                    <a:pt x="254660" y="104863"/>
                  </a:lnTo>
                  <a:lnTo>
                    <a:pt x="259626" y="105740"/>
                  </a:lnTo>
                  <a:lnTo>
                    <a:pt x="284975" y="97091"/>
                  </a:lnTo>
                  <a:lnTo>
                    <a:pt x="344766" y="79349"/>
                  </a:lnTo>
                  <a:lnTo>
                    <a:pt x="356425" y="76136"/>
                  </a:lnTo>
                  <a:lnTo>
                    <a:pt x="368173" y="73190"/>
                  </a:lnTo>
                  <a:lnTo>
                    <a:pt x="379806" y="69888"/>
                  </a:lnTo>
                  <a:lnTo>
                    <a:pt x="391134" y="65595"/>
                  </a:lnTo>
                  <a:lnTo>
                    <a:pt x="391134" y="0"/>
                  </a:lnTo>
                  <a:close/>
                </a:path>
              </a:pathLst>
            </a:custGeom>
            <a:solidFill>
              <a:srgbClr val="BD20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1475651" y="553587"/>
              <a:ext cx="3175" cy="2540"/>
            </a:xfrm>
            <a:custGeom>
              <a:avLst/>
              <a:gdLst/>
              <a:ahLst/>
              <a:cxnLst/>
              <a:rect l="l" t="t" r="r" b="b"/>
              <a:pathLst>
                <a:path w="3175" h="2540">
                  <a:moveTo>
                    <a:pt x="2701" y="0"/>
                  </a:moveTo>
                  <a:lnTo>
                    <a:pt x="309" y="695"/>
                  </a:lnTo>
                  <a:lnTo>
                    <a:pt x="0" y="1824"/>
                  </a:lnTo>
                  <a:lnTo>
                    <a:pt x="394" y="2399"/>
                  </a:lnTo>
                  <a:lnTo>
                    <a:pt x="1485" y="2509"/>
                  </a:lnTo>
                  <a:lnTo>
                    <a:pt x="1901" y="1363"/>
                  </a:lnTo>
                  <a:close/>
                </a:path>
              </a:pathLst>
            </a:custGeom>
            <a:solidFill>
              <a:srgbClr val="E9E9E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3323715" y="944371"/>
            <a:ext cx="558038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spc="-5" dirty="0">
                <a:solidFill>
                  <a:srgbClr val="C00000"/>
                </a:solidFill>
                <a:latin typeface="Arial"/>
                <a:cs typeface="Arial"/>
              </a:rPr>
              <a:t>DOCUMENT</a:t>
            </a:r>
            <a:r>
              <a:rPr sz="3600" b="1" spc="-6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3600" b="1" spc="-30" dirty="0">
                <a:latin typeface="Arial"/>
                <a:cs typeface="Arial"/>
              </a:rPr>
              <a:t>TREATMENT</a:t>
            </a:r>
            <a:endParaRPr sz="3600">
              <a:latin typeface="Arial"/>
              <a:cs typeface="Arial"/>
            </a:endParaRPr>
          </a:p>
        </p:txBody>
      </p:sp>
      <p:sp>
        <p:nvSpPr>
          <p:cNvPr id="18" name="object 18"/>
          <p:cNvSpPr txBox="1">
            <a:spLocks noGrp="1"/>
          </p:cNvSpPr>
          <p:nvPr>
            <p:ph type="title"/>
          </p:nvPr>
        </p:nvSpPr>
        <p:spPr>
          <a:xfrm>
            <a:off x="5033168" y="298196"/>
            <a:ext cx="212534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/>
              <a:t>EYE</a:t>
            </a:r>
            <a:r>
              <a:rPr sz="2400" spc="-80" dirty="0"/>
              <a:t> </a:t>
            </a:r>
            <a:r>
              <a:rPr sz="2400" spc="-5" dirty="0"/>
              <a:t>INJURIES</a:t>
            </a:r>
            <a:endParaRPr sz="2400"/>
          </a:p>
        </p:txBody>
      </p:sp>
      <p:pic>
        <p:nvPicPr>
          <p:cNvPr id="19" name="object 1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2093976"/>
            <a:ext cx="6608064" cy="4511040"/>
          </a:xfrm>
          <a:prstGeom prst="rect">
            <a:avLst/>
          </a:prstGeom>
        </p:spPr>
      </p:pic>
      <p:sp>
        <p:nvSpPr>
          <p:cNvPr id="20" name="object 20"/>
          <p:cNvSpPr txBox="1"/>
          <p:nvPr/>
        </p:nvSpPr>
        <p:spPr>
          <a:xfrm>
            <a:off x="7158787" y="2785364"/>
            <a:ext cx="4312285" cy="1266190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298450" marR="741045" indent="-285750">
              <a:lnSpc>
                <a:spcPts val="2090"/>
              </a:lnSpc>
              <a:spcBef>
                <a:spcPts val="225"/>
              </a:spcBef>
              <a:buClr>
                <a:srgbClr val="F16232"/>
              </a:buClr>
              <a:buFont typeface="Wingdings"/>
              <a:buChar char=""/>
              <a:tabLst>
                <a:tab pos="297815" algn="l"/>
                <a:tab pos="298450" algn="l"/>
              </a:tabLst>
            </a:pPr>
            <a:r>
              <a:rPr sz="1800" spc="-5" dirty="0">
                <a:latin typeface="Arial MT"/>
                <a:cs typeface="Arial MT"/>
              </a:rPr>
              <a:t>Document all assessments and 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treatment</a:t>
            </a:r>
            <a:r>
              <a:rPr sz="1800" spc="-2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on</a:t>
            </a:r>
            <a:r>
              <a:rPr sz="1800" spc="-2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the</a:t>
            </a:r>
            <a:r>
              <a:rPr sz="1800" spc="-20" dirty="0">
                <a:latin typeface="Arial MT"/>
                <a:cs typeface="Arial MT"/>
              </a:rPr>
              <a:t> </a:t>
            </a:r>
            <a:r>
              <a:rPr sz="1800" b="1" spc="-5" dirty="0">
                <a:latin typeface="Arial"/>
                <a:cs typeface="Arial"/>
              </a:rPr>
              <a:t>DD</a:t>
            </a:r>
            <a:r>
              <a:rPr sz="1800" b="1" spc="-1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Form</a:t>
            </a:r>
            <a:r>
              <a:rPr sz="1800" b="1" spc="-15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1380</a:t>
            </a:r>
            <a:endParaRPr sz="1800">
              <a:latin typeface="Arial"/>
              <a:cs typeface="Arial"/>
            </a:endParaRPr>
          </a:p>
          <a:p>
            <a:pPr marL="298450" marR="5080" indent="-285750">
              <a:lnSpc>
                <a:spcPts val="2110"/>
              </a:lnSpc>
              <a:spcBef>
                <a:spcPts val="1300"/>
              </a:spcBef>
              <a:buClr>
                <a:srgbClr val="F16232"/>
              </a:buClr>
              <a:buFont typeface="Wingdings"/>
              <a:buChar char=""/>
              <a:tabLst>
                <a:tab pos="297815" algn="l"/>
                <a:tab pos="298450" algn="l"/>
              </a:tabLst>
            </a:pPr>
            <a:r>
              <a:rPr sz="1800" spc="-5" dirty="0">
                <a:latin typeface="Arial MT"/>
                <a:cs typeface="Arial MT"/>
              </a:rPr>
              <a:t>Be sure to include any medications 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administered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and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the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time administered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7231758" y="2850026"/>
            <a:ext cx="0" cy="461009"/>
          </a:xfrm>
          <a:custGeom>
            <a:avLst/>
            <a:gdLst/>
            <a:ahLst/>
            <a:cxnLst/>
            <a:rect l="l" t="t" r="r" b="b"/>
            <a:pathLst>
              <a:path h="461010">
                <a:moveTo>
                  <a:pt x="0" y="460733"/>
                </a:moveTo>
                <a:lnTo>
                  <a:pt x="1" y="0"/>
                </a:lnTo>
              </a:path>
            </a:pathLst>
          </a:custGeom>
          <a:ln w="114300">
            <a:solidFill>
              <a:srgbClr val="D6343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7231758" y="3548964"/>
            <a:ext cx="0" cy="461009"/>
          </a:xfrm>
          <a:custGeom>
            <a:avLst/>
            <a:gdLst/>
            <a:ahLst/>
            <a:cxnLst/>
            <a:rect l="l" t="t" r="r" b="b"/>
            <a:pathLst>
              <a:path h="461010">
                <a:moveTo>
                  <a:pt x="0" y="460733"/>
                </a:moveTo>
                <a:lnTo>
                  <a:pt x="1" y="0"/>
                </a:lnTo>
              </a:path>
            </a:pathLst>
          </a:custGeom>
          <a:ln w="114300">
            <a:solidFill>
              <a:srgbClr val="D6343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11</a:t>
            </a:fld>
            <a:endParaRPr dirty="0"/>
          </a:p>
        </p:txBody>
      </p:sp>
      <p:sp>
        <p:nvSpPr>
          <p:cNvPr id="24" name="object 2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pc="-5" dirty="0"/>
              <a:t>#TCCC-CLS-PPT-13</a:t>
            </a:r>
            <a:r>
              <a:rPr spc="-30" dirty="0"/>
              <a:t> </a:t>
            </a:r>
            <a:r>
              <a:rPr spc="-5" dirty="0"/>
              <a:t>30</a:t>
            </a:r>
            <a:r>
              <a:rPr spc="-30" dirty="0"/>
              <a:t> </a:t>
            </a:r>
            <a:r>
              <a:rPr dirty="0"/>
              <a:t>JUN</a:t>
            </a:r>
            <a:r>
              <a:rPr spc="-20" dirty="0"/>
              <a:t> </a:t>
            </a:r>
            <a:r>
              <a:rPr spc="-10" dirty="0"/>
              <a:t>20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903E6936-9938-5AF1-0D89-7A8D70FF55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8600" y="5282706"/>
            <a:ext cx="2724150" cy="86677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2E333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32231" y="265175"/>
            <a:ext cx="1155192" cy="649224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686288" y="262127"/>
            <a:ext cx="1231392" cy="557784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5064982" y="331723"/>
            <a:ext cx="206756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/>
              <a:t>APP</a:t>
            </a:r>
            <a:r>
              <a:rPr sz="2400" spc="-5" dirty="0"/>
              <a:t>LI</a:t>
            </a:r>
            <a:r>
              <a:rPr sz="2400" dirty="0"/>
              <a:t>C</a:t>
            </a:r>
            <a:r>
              <a:rPr sz="2400" spc="-175" dirty="0"/>
              <a:t>A</a:t>
            </a:r>
            <a:r>
              <a:rPr sz="2400" spc="-5" dirty="0"/>
              <a:t>TIO</a:t>
            </a:r>
            <a:r>
              <a:rPr sz="2400" dirty="0"/>
              <a:t>N</a:t>
            </a:r>
            <a:endParaRPr sz="2400"/>
          </a:p>
        </p:txBody>
      </p:sp>
      <p:sp>
        <p:nvSpPr>
          <p:cNvPr id="6" name="object 6"/>
          <p:cNvSpPr txBox="1"/>
          <p:nvPr/>
        </p:nvSpPr>
        <p:spPr>
          <a:xfrm>
            <a:off x="2294255" y="594358"/>
            <a:ext cx="760349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spc="-45" dirty="0">
                <a:solidFill>
                  <a:srgbClr val="FFFFFF"/>
                </a:solidFill>
                <a:latin typeface="Arial"/>
                <a:cs typeface="Arial"/>
              </a:rPr>
              <a:t>APPLYING</a:t>
            </a:r>
            <a:r>
              <a:rPr sz="3600" b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b="1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3600" b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b="1" spc="-5" dirty="0">
                <a:solidFill>
                  <a:srgbClr val="FFFFFF"/>
                </a:solidFill>
                <a:latin typeface="Arial"/>
                <a:cs typeface="Arial"/>
              </a:rPr>
              <a:t>RIGID</a:t>
            </a:r>
            <a:r>
              <a:rPr sz="3600" b="1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b="1" spc="-5" dirty="0">
                <a:solidFill>
                  <a:srgbClr val="FFFFFF"/>
                </a:solidFill>
                <a:latin typeface="Arial"/>
                <a:cs typeface="Arial"/>
              </a:rPr>
              <a:t>EYE</a:t>
            </a:r>
            <a:r>
              <a:rPr sz="3600" b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b="1" spc="-5" dirty="0">
                <a:solidFill>
                  <a:srgbClr val="FFFFFF"/>
                </a:solidFill>
                <a:latin typeface="Arial"/>
                <a:cs typeface="Arial"/>
              </a:rPr>
              <a:t>SHIELD</a:t>
            </a:r>
            <a:endParaRPr sz="3600" dirty="0">
              <a:latin typeface="Arial"/>
              <a:cs typeface="Arial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12</a:t>
            </a:fld>
            <a:endParaRPr dirty="0"/>
          </a:p>
        </p:txBody>
      </p:sp>
      <p:sp>
        <p:nvSpPr>
          <p:cNvPr id="10" name="object 10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pc="-5" dirty="0"/>
              <a:t>#TCCC-CLS-PPT-13</a:t>
            </a:r>
            <a:r>
              <a:rPr spc="-30" dirty="0"/>
              <a:t> </a:t>
            </a:r>
            <a:r>
              <a:rPr spc="-5" dirty="0"/>
              <a:t>30</a:t>
            </a:r>
            <a:r>
              <a:rPr spc="-30" dirty="0"/>
              <a:t> </a:t>
            </a:r>
            <a:r>
              <a:rPr dirty="0"/>
              <a:t>JUN</a:t>
            </a:r>
            <a:r>
              <a:rPr spc="-20" dirty="0"/>
              <a:t> </a:t>
            </a:r>
            <a:r>
              <a:rPr spc="-10" dirty="0"/>
              <a:t>20</a:t>
            </a:r>
          </a:p>
        </p:txBody>
      </p:sp>
      <p:pic>
        <p:nvPicPr>
          <p:cNvPr id="11" name="13a. Rigid Eye Shield-CLS-HT(TFC)">
            <a:hlinkClick r:id="" action="ppaction://media"/>
            <a:extLst>
              <a:ext uri="{FF2B5EF4-FFF2-40B4-BE49-F238E27FC236}">
                <a16:creationId xmlns:a16="http://schemas.microsoft.com/office/drawing/2014/main" id="{A78100E3-FA3A-89D7-02C6-AE4523FD44D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74368" y="1490472"/>
            <a:ext cx="8843264" cy="49743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55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2E333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2231" y="265175"/>
            <a:ext cx="1155192" cy="649224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686288" y="262127"/>
            <a:ext cx="1231392" cy="557784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685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EYE</a:t>
            </a:r>
            <a:r>
              <a:rPr spc="-75" dirty="0"/>
              <a:t> </a:t>
            </a:r>
            <a:r>
              <a:rPr spc="-5" dirty="0"/>
              <a:t>INJURIES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4433760" y="947420"/>
            <a:ext cx="340296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spc="-5" dirty="0">
                <a:solidFill>
                  <a:srgbClr val="FFFFFF"/>
                </a:solidFill>
                <a:latin typeface="Arial"/>
                <a:cs typeface="Arial"/>
              </a:rPr>
              <a:t>SKILL</a:t>
            </a:r>
            <a:r>
              <a:rPr sz="3600" b="1" spc="-1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b="1" spc="-85" dirty="0">
                <a:solidFill>
                  <a:srgbClr val="FFFFFF"/>
                </a:solidFill>
                <a:latin typeface="Arial"/>
                <a:cs typeface="Arial"/>
              </a:rPr>
              <a:t>STATION</a:t>
            </a:r>
            <a:endParaRPr sz="36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554409" y="1781555"/>
            <a:ext cx="2773045" cy="8915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69900" marR="5080" indent="-457200">
              <a:lnSpc>
                <a:spcPct val="142000"/>
              </a:lnSpc>
              <a:spcBef>
                <a:spcPts val="100"/>
              </a:spcBef>
            </a:pPr>
            <a:r>
              <a:rPr sz="2000" b="1" spc="-5" dirty="0">
                <a:solidFill>
                  <a:srgbClr val="FFFFFF"/>
                </a:solidFill>
                <a:latin typeface="Arial"/>
                <a:cs typeface="Arial"/>
              </a:rPr>
              <a:t>Rigid Eye Shield </a:t>
            </a:r>
            <a:r>
              <a:rPr sz="2000" b="1" spc="-10" dirty="0">
                <a:solidFill>
                  <a:srgbClr val="FFFFFF"/>
                </a:solidFill>
                <a:latin typeface="Arial"/>
                <a:cs typeface="Arial"/>
              </a:rPr>
              <a:t>(Skill) </a:t>
            </a:r>
            <a:r>
              <a:rPr sz="2000" b="1" spc="-5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FFFFFF"/>
                </a:solidFill>
                <a:latin typeface="Arial"/>
                <a:cs typeface="Arial"/>
              </a:rPr>
              <a:t>Rigid</a:t>
            </a:r>
            <a:r>
              <a:rPr sz="2000" b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FFFFFF"/>
                </a:solidFill>
                <a:latin typeface="Arial"/>
                <a:cs typeface="Arial"/>
              </a:rPr>
              <a:t>Eye</a:t>
            </a:r>
            <a:r>
              <a:rPr sz="2000" b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FFFFFF"/>
                </a:solidFill>
                <a:latin typeface="Arial"/>
                <a:cs typeface="Arial"/>
              </a:rPr>
              <a:t>Shield</a:t>
            </a:r>
            <a:endParaRPr sz="200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2827111" y="2351754"/>
            <a:ext cx="0" cy="306070"/>
          </a:xfrm>
          <a:custGeom>
            <a:avLst/>
            <a:gdLst/>
            <a:ahLst/>
            <a:cxnLst/>
            <a:rect l="l" t="t" r="r" b="b"/>
            <a:pathLst>
              <a:path h="306069">
                <a:moveTo>
                  <a:pt x="0" y="306002"/>
                </a:moveTo>
                <a:lnTo>
                  <a:pt x="1" y="0"/>
                </a:lnTo>
              </a:path>
            </a:pathLst>
          </a:custGeom>
          <a:ln w="1143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13</a:t>
            </a:fld>
            <a:endParaRPr dirty="0"/>
          </a:p>
        </p:txBody>
      </p:sp>
      <p:sp>
        <p:nvSpPr>
          <p:cNvPr id="10" name="object 10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pc="-5" dirty="0"/>
              <a:t>#TCCC-CLS-PPT-13</a:t>
            </a:r>
            <a:r>
              <a:rPr spc="-30" dirty="0"/>
              <a:t> </a:t>
            </a:r>
            <a:r>
              <a:rPr spc="-5" dirty="0"/>
              <a:t>30</a:t>
            </a:r>
            <a:r>
              <a:rPr spc="-30" dirty="0"/>
              <a:t> </a:t>
            </a:r>
            <a:r>
              <a:rPr dirty="0"/>
              <a:t>JUN</a:t>
            </a:r>
            <a:r>
              <a:rPr spc="-20" dirty="0"/>
              <a:t> </a:t>
            </a:r>
            <a:r>
              <a:rPr spc="-10" dirty="0"/>
              <a:t>20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2231" y="265175"/>
            <a:ext cx="1155192" cy="649224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033168" y="386588"/>
            <a:ext cx="212534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/>
              <a:t>EYE</a:t>
            </a:r>
            <a:r>
              <a:rPr sz="2400" spc="-80" dirty="0"/>
              <a:t> </a:t>
            </a:r>
            <a:r>
              <a:rPr sz="2400" spc="-5" dirty="0"/>
              <a:t>INJURIES</a:t>
            </a:r>
            <a:endParaRPr sz="2400"/>
          </a:p>
        </p:txBody>
      </p:sp>
      <p:sp>
        <p:nvSpPr>
          <p:cNvPr id="4" name="object 4"/>
          <p:cNvSpPr txBox="1"/>
          <p:nvPr/>
        </p:nvSpPr>
        <p:spPr>
          <a:xfrm>
            <a:off x="4909977" y="951992"/>
            <a:ext cx="237172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spc="-5" dirty="0">
                <a:latin typeface="Arial"/>
                <a:cs typeface="Arial"/>
              </a:rPr>
              <a:t>S</a:t>
            </a:r>
            <a:r>
              <a:rPr sz="3600" b="1" dirty="0">
                <a:latin typeface="Arial"/>
                <a:cs typeface="Arial"/>
              </a:rPr>
              <a:t>UMMA</a:t>
            </a:r>
            <a:r>
              <a:rPr sz="3600" b="1" spc="-135" dirty="0">
                <a:latin typeface="Arial"/>
                <a:cs typeface="Arial"/>
              </a:rPr>
              <a:t>R</a:t>
            </a:r>
            <a:r>
              <a:rPr sz="3600" b="1" dirty="0">
                <a:latin typeface="Arial"/>
                <a:cs typeface="Arial"/>
              </a:rPr>
              <a:t>Y</a:t>
            </a:r>
            <a:endParaRPr sz="3600" dirty="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780893" y="1831340"/>
            <a:ext cx="4142740" cy="1613535"/>
          </a:xfrm>
          <a:prstGeom prst="rect">
            <a:avLst/>
          </a:prstGeom>
        </p:spPr>
        <p:txBody>
          <a:bodyPr vert="horz" wrap="square" lIns="0" tIns="131445" rIns="0" bIns="0" rtlCol="0">
            <a:spAutoFit/>
          </a:bodyPr>
          <a:lstStyle/>
          <a:p>
            <a:pPr marL="298450" indent="-285750">
              <a:lnSpc>
                <a:spcPct val="100000"/>
              </a:lnSpc>
              <a:spcBef>
                <a:spcPts val="1035"/>
              </a:spcBef>
              <a:buClr>
                <a:srgbClr val="F16232"/>
              </a:buClr>
              <a:buFont typeface="Wingdings"/>
              <a:buChar char=""/>
              <a:tabLst>
                <a:tab pos="297815" algn="l"/>
                <a:tab pos="298450" algn="l"/>
              </a:tabLst>
            </a:pPr>
            <a:r>
              <a:rPr sz="1800" spc="-20" dirty="0">
                <a:latin typeface="Arial MT"/>
                <a:cs typeface="Arial MT"/>
              </a:rPr>
              <a:t>We </a:t>
            </a:r>
            <a:r>
              <a:rPr sz="1800" spc="-5" dirty="0">
                <a:latin typeface="Arial MT"/>
                <a:cs typeface="Arial MT"/>
              </a:rPr>
              <a:t>identified</a:t>
            </a:r>
            <a:r>
              <a:rPr sz="1800" spc="-15" dirty="0">
                <a:latin typeface="Arial MT"/>
                <a:cs typeface="Arial MT"/>
              </a:rPr>
              <a:t> </a:t>
            </a:r>
            <a:r>
              <a:rPr sz="1800" b="1" spc="-5" dirty="0">
                <a:latin typeface="Arial"/>
                <a:cs typeface="Arial"/>
              </a:rPr>
              <a:t>eye</a:t>
            </a:r>
            <a:r>
              <a:rPr sz="1800" b="1" spc="-20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injuries</a:t>
            </a:r>
            <a:endParaRPr sz="1800">
              <a:latin typeface="Arial"/>
              <a:cs typeface="Arial"/>
            </a:endParaRPr>
          </a:p>
          <a:p>
            <a:pPr marL="298450" indent="-285750">
              <a:lnSpc>
                <a:spcPct val="100000"/>
              </a:lnSpc>
              <a:spcBef>
                <a:spcPts val="935"/>
              </a:spcBef>
              <a:buClr>
                <a:srgbClr val="F16232"/>
              </a:buClr>
              <a:buFont typeface="Wingdings"/>
              <a:buChar char=""/>
              <a:tabLst>
                <a:tab pos="297815" algn="l"/>
                <a:tab pos="298450" algn="l"/>
              </a:tabLst>
            </a:pPr>
            <a:r>
              <a:rPr sz="1800" spc="-20" dirty="0">
                <a:latin typeface="Arial MT"/>
                <a:cs typeface="Arial MT"/>
              </a:rPr>
              <a:t>We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discussed eye injury </a:t>
            </a:r>
            <a:r>
              <a:rPr sz="1800" b="1" spc="-5" dirty="0">
                <a:latin typeface="Arial"/>
                <a:cs typeface="Arial"/>
              </a:rPr>
              <a:t>treatment</a:t>
            </a:r>
            <a:endParaRPr sz="1800">
              <a:latin typeface="Arial"/>
              <a:cs typeface="Arial"/>
            </a:endParaRPr>
          </a:p>
          <a:p>
            <a:pPr marL="298450" indent="-285750">
              <a:lnSpc>
                <a:spcPct val="100000"/>
              </a:lnSpc>
              <a:spcBef>
                <a:spcPts val="1055"/>
              </a:spcBef>
              <a:buClr>
                <a:srgbClr val="F16232"/>
              </a:buClr>
              <a:buFont typeface="Wingdings"/>
              <a:buChar char=""/>
              <a:tabLst>
                <a:tab pos="297815" algn="l"/>
                <a:tab pos="298450" algn="l"/>
              </a:tabLst>
            </a:pPr>
            <a:r>
              <a:rPr sz="1800" spc="-20" dirty="0">
                <a:latin typeface="Arial MT"/>
                <a:cs typeface="Arial MT"/>
              </a:rPr>
              <a:t>We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discussed </a:t>
            </a:r>
            <a:r>
              <a:rPr sz="1800" b="1" spc="-5" dirty="0">
                <a:latin typeface="Arial"/>
                <a:cs typeface="Arial"/>
              </a:rPr>
              <a:t>applying</a:t>
            </a:r>
            <a:r>
              <a:rPr sz="1800" b="1" spc="-10" dirty="0">
                <a:latin typeface="Arial"/>
                <a:cs typeface="Arial"/>
              </a:rPr>
              <a:t> </a:t>
            </a:r>
            <a:r>
              <a:rPr sz="1800" spc="-5" dirty="0">
                <a:latin typeface="Arial MT"/>
                <a:cs typeface="Arial MT"/>
              </a:rPr>
              <a:t>an eye shield</a:t>
            </a:r>
            <a:endParaRPr sz="1800">
              <a:latin typeface="Arial MT"/>
              <a:cs typeface="Arial MT"/>
            </a:endParaRPr>
          </a:p>
          <a:p>
            <a:pPr marL="298450" indent="-285750">
              <a:lnSpc>
                <a:spcPct val="100000"/>
              </a:lnSpc>
              <a:spcBef>
                <a:spcPts val="940"/>
              </a:spcBef>
              <a:buClr>
                <a:srgbClr val="F16232"/>
              </a:buClr>
              <a:buFont typeface="Wingdings"/>
              <a:buChar char=""/>
              <a:tabLst>
                <a:tab pos="297815" algn="l"/>
                <a:tab pos="298450" algn="l"/>
              </a:tabLst>
            </a:pPr>
            <a:r>
              <a:rPr sz="1800" spc="-20" dirty="0">
                <a:latin typeface="Arial MT"/>
                <a:cs typeface="Arial MT"/>
              </a:rPr>
              <a:t>We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discussed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b="1" spc="-5" dirty="0">
                <a:latin typeface="Arial"/>
                <a:cs typeface="Arial"/>
              </a:rPr>
              <a:t>documentation</a:t>
            </a:r>
            <a:endParaRPr sz="18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857717" y="1924608"/>
            <a:ext cx="0" cy="306070"/>
          </a:xfrm>
          <a:custGeom>
            <a:avLst/>
            <a:gdLst/>
            <a:ahLst/>
            <a:cxnLst/>
            <a:rect l="l" t="t" r="r" b="b"/>
            <a:pathLst>
              <a:path h="306069">
                <a:moveTo>
                  <a:pt x="0" y="306002"/>
                </a:moveTo>
                <a:lnTo>
                  <a:pt x="1" y="0"/>
                </a:lnTo>
              </a:path>
            </a:pathLst>
          </a:custGeom>
          <a:ln w="1143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857717" y="2323496"/>
            <a:ext cx="0" cy="306070"/>
          </a:xfrm>
          <a:custGeom>
            <a:avLst/>
            <a:gdLst/>
            <a:ahLst/>
            <a:cxnLst/>
            <a:rect l="l" t="t" r="r" b="b"/>
            <a:pathLst>
              <a:path h="306069">
                <a:moveTo>
                  <a:pt x="0" y="306002"/>
                </a:moveTo>
                <a:lnTo>
                  <a:pt x="1" y="0"/>
                </a:lnTo>
              </a:path>
            </a:pathLst>
          </a:custGeom>
          <a:ln w="1143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857717" y="2722384"/>
            <a:ext cx="0" cy="306070"/>
          </a:xfrm>
          <a:custGeom>
            <a:avLst/>
            <a:gdLst/>
            <a:ahLst/>
            <a:cxnLst/>
            <a:rect l="l" t="t" r="r" b="b"/>
            <a:pathLst>
              <a:path h="306069">
                <a:moveTo>
                  <a:pt x="0" y="306002"/>
                </a:moveTo>
                <a:lnTo>
                  <a:pt x="1" y="0"/>
                </a:lnTo>
              </a:path>
            </a:pathLst>
          </a:custGeom>
          <a:ln w="1143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857717" y="3121273"/>
            <a:ext cx="0" cy="306070"/>
          </a:xfrm>
          <a:custGeom>
            <a:avLst/>
            <a:gdLst/>
            <a:ahLst/>
            <a:cxnLst/>
            <a:rect l="l" t="t" r="r" b="b"/>
            <a:pathLst>
              <a:path h="306070">
                <a:moveTo>
                  <a:pt x="0" y="306002"/>
                </a:moveTo>
                <a:lnTo>
                  <a:pt x="1" y="0"/>
                </a:lnTo>
              </a:path>
            </a:pathLst>
          </a:custGeom>
          <a:ln w="1143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0" name="object 10"/>
          <p:cNvGrpSpPr/>
          <p:nvPr/>
        </p:nvGrpSpPr>
        <p:grpSpPr>
          <a:xfrm>
            <a:off x="139112" y="1239012"/>
            <a:ext cx="11787506" cy="5370963"/>
            <a:chOff x="139112" y="1239012"/>
            <a:chExt cx="11787506" cy="5370963"/>
          </a:xfrm>
        </p:grpSpPr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13114" y="3427343"/>
              <a:ext cx="4413504" cy="2941320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9112" y="1239012"/>
              <a:ext cx="3331463" cy="4142232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870857" y="2323496"/>
              <a:ext cx="3331464" cy="4142232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202029" y="3842392"/>
              <a:ext cx="3157728" cy="2767583"/>
            </a:xfrm>
            <a:prstGeom prst="rect">
              <a:avLst/>
            </a:prstGeom>
          </p:spPr>
        </p:pic>
      </p:grpSp>
      <p:sp>
        <p:nvSpPr>
          <p:cNvPr id="15" name="object 1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14</a:t>
            </a:fld>
            <a:endParaRPr dirty="0"/>
          </a:p>
        </p:txBody>
      </p:sp>
      <p:sp>
        <p:nvSpPr>
          <p:cNvPr id="16" name="object 16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pc="-5" dirty="0"/>
              <a:t>#TCCC-CLS-PPT-13</a:t>
            </a:r>
            <a:r>
              <a:rPr spc="-30" dirty="0"/>
              <a:t> </a:t>
            </a:r>
            <a:r>
              <a:rPr spc="-5" dirty="0"/>
              <a:t>30</a:t>
            </a:r>
            <a:r>
              <a:rPr spc="-30" dirty="0"/>
              <a:t> </a:t>
            </a:r>
            <a:r>
              <a:rPr dirty="0"/>
              <a:t>JUN</a:t>
            </a:r>
            <a:r>
              <a:rPr spc="-20" dirty="0"/>
              <a:t> </a:t>
            </a:r>
            <a:r>
              <a:rPr spc="-10" dirty="0"/>
              <a:t>20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2E333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2231" y="265175"/>
            <a:ext cx="1155192" cy="649224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686288" y="262127"/>
            <a:ext cx="1231392" cy="557784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685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EYE</a:t>
            </a:r>
            <a:r>
              <a:rPr spc="-75" dirty="0"/>
              <a:t> </a:t>
            </a:r>
            <a:r>
              <a:rPr spc="-5" dirty="0"/>
              <a:t>INJURIES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3646422" y="947420"/>
            <a:ext cx="497903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spc="-5" dirty="0">
                <a:solidFill>
                  <a:srgbClr val="FFFFFF"/>
                </a:solidFill>
                <a:latin typeface="Arial"/>
                <a:cs typeface="Arial"/>
              </a:rPr>
              <a:t>CHECK</a:t>
            </a:r>
            <a:r>
              <a:rPr sz="3600" b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b="1" dirty="0">
                <a:solidFill>
                  <a:srgbClr val="FFFFFF"/>
                </a:solidFill>
                <a:latin typeface="Arial"/>
                <a:cs typeface="Arial"/>
              </a:rPr>
              <a:t>ON</a:t>
            </a:r>
            <a:r>
              <a:rPr sz="3600" b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b="1" spc="-5" dirty="0">
                <a:solidFill>
                  <a:srgbClr val="FFFFFF"/>
                </a:solidFill>
                <a:latin typeface="Arial"/>
                <a:cs typeface="Arial"/>
              </a:rPr>
              <a:t>LEARNING</a:t>
            </a:r>
            <a:endParaRPr sz="3600">
              <a:latin typeface="Arial"/>
              <a:cs typeface="Arial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84860" marR="508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What kind </a:t>
            </a:r>
            <a:r>
              <a:rPr dirty="0"/>
              <a:t>of </a:t>
            </a:r>
            <a:r>
              <a:rPr spc="-5" dirty="0"/>
              <a:t>dressing should </a:t>
            </a:r>
            <a:r>
              <a:rPr dirty="0"/>
              <a:t>be used on </a:t>
            </a:r>
            <a:r>
              <a:rPr spc="-5" dirty="0"/>
              <a:t>penetrating </a:t>
            </a:r>
            <a:r>
              <a:rPr dirty="0"/>
              <a:t>eye </a:t>
            </a:r>
            <a:r>
              <a:rPr spc="-5" dirty="0"/>
              <a:t>trauma </a:t>
            </a:r>
            <a:r>
              <a:rPr spc="-545" dirty="0"/>
              <a:t> </a:t>
            </a:r>
            <a:r>
              <a:rPr spc="-10" dirty="0"/>
              <a:t>with </a:t>
            </a:r>
            <a:r>
              <a:rPr spc="-5" dirty="0"/>
              <a:t>an impaled object?</a:t>
            </a:r>
          </a:p>
          <a:p>
            <a:pPr marL="784860" marR="464184">
              <a:lnSpc>
                <a:spcPct val="100000"/>
              </a:lnSpc>
              <a:spcBef>
                <a:spcPts val="1005"/>
              </a:spcBef>
            </a:pPr>
            <a:r>
              <a:rPr spc="-30" dirty="0"/>
              <a:t>True </a:t>
            </a:r>
            <a:r>
              <a:rPr dirty="0"/>
              <a:t>or </a:t>
            </a:r>
            <a:r>
              <a:rPr spc="-5" dirty="0"/>
              <a:t>False: Protecting the injured </a:t>
            </a:r>
            <a:r>
              <a:rPr dirty="0"/>
              <a:t>eye </a:t>
            </a:r>
            <a:r>
              <a:rPr spc="-10" dirty="0"/>
              <a:t>with </a:t>
            </a:r>
            <a:r>
              <a:rPr dirty="0"/>
              <a:t>an eye </a:t>
            </a:r>
            <a:r>
              <a:rPr spc="-5" dirty="0"/>
              <a:t>shield is </a:t>
            </a:r>
            <a:r>
              <a:rPr spc="-545" dirty="0"/>
              <a:t> </a:t>
            </a:r>
            <a:r>
              <a:rPr spc="-5" dirty="0"/>
              <a:t>just</a:t>
            </a:r>
            <a:r>
              <a:rPr spc="-15" dirty="0"/>
              <a:t> </a:t>
            </a:r>
            <a:r>
              <a:rPr spc="-5" dirty="0"/>
              <a:t>as</a:t>
            </a:r>
            <a:r>
              <a:rPr spc="-10" dirty="0"/>
              <a:t> </a:t>
            </a:r>
            <a:r>
              <a:rPr spc="-5" dirty="0"/>
              <a:t>safe</a:t>
            </a:r>
            <a:r>
              <a:rPr spc="-10" dirty="0"/>
              <a:t> </a:t>
            </a:r>
            <a:r>
              <a:rPr spc="-5" dirty="0"/>
              <a:t>as</a:t>
            </a:r>
            <a:r>
              <a:rPr spc="-10" dirty="0"/>
              <a:t> </a:t>
            </a:r>
            <a:r>
              <a:rPr spc="-5" dirty="0"/>
              <a:t>using</a:t>
            </a:r>
            <a:r>
              <a:rPr spc="-10" dirty="0"/>
              <a:t> </a:t>
            </a:r>
            <a:r>
              <a:rPr dirty="0"/>
              <a:t>a</a:t>
            </a:r>
            <a:r>
              <a:rPr spc="-10" dirty="0"/>
              <a:t> </a:t>
            </a:r>
            <a:r>
              <a:rPr spc="-5" dirty="0"/>
              <a:t>patch </a:t>
            </a:r>
            <a:r>
              <a:rPr dirty="0"/>
              <a:t>or</a:t>
            </a:r>
            <a:r>
              <a:rPr spc="-10" dirty="0"/>
              <a:t> </a:t>
            </a:r>
            <a:r>
              <a:rPr dirty="0"/>
              <a:t>a</a:t>
            </a:r>
            <a:r>
              <a:rPr spc="-15" dirty="0"/>
              <a:t> </a:t>
            </a:r>
            <a:r>
              <a:rPr spc="-5" dirty="0"/>
              <a:t>pressure</a:t>
            </a:r>
            <a:r>
              <a:rPr spc="-10" dirty="0"/>
              <a:t> </a:t>
            </a:r>
            <a:r>
              <a:rPr spc="-5" dirty="0"/>
              <a:t>dressing.</a:t>
            </a:r>
          </a:p>
          <a:p>
            <a:pPr marL="784860" marR="420370">
              <a:lnSpc>
                <a:spcPct val="100000"/>
              </a:lnSpc>
              <a:spcBef>
                <a:spcPts val="1010"/>
              </a:spcBef>
            </a:pPr>
            <a:r>
              <a:rPr spc="-30" dirty="0"/>
              <a:t>True </a:t>
            </a:r>
            <a:r>
              <a:rPr dirty="0"/>
              <a:t>or </a:t>
            </a:r>
            <a:r>
              <a:rPr spc="-5" dirty="0"/>
              <a:t>False: Only the injured </a:t>
            </a:r>
            <a:r>
              <a:rPr dirty="0"/>
              <a:t>eye </a:t>
            </a:r>
            <a:r>
              <a:rPr spc="-5" dirty="0"/>
              <a:t>should </a:t>
            </a:r>
            <a:r>
              <a:rPr dirty="0"/>
              <a:t>be </a:t>
            </a:r>
            <a:r>
              <a:rPr spc="-5" dirty="0"/>
              <a:t>covered </a:t>
            </a:r>
            <a:r>
              <a:rPr spc="-10" dirty="0"/>
              <a:t>with </a:t>
            </a:r>
            <a:r>
              <a:rPr dirty="0"/>
              <a:t>an </a:t>
            </a:r>
            <a:r>
              <a:rPr spc="-545" dirty="0"/>
              <a:t> </a:t>
            </a:r>
            <a:r>
              <a:rPr dirty="0"/>
              <a:t>eye</a:t>
            </a:r>
            <a:r>
              <a:rPr spc="-15" dirty="0"/>
              <a:t> </a:t>
            </a:r>
            <a:r>
              <a:rPr spc="-5" dirty="0"/>
              <a:t>shield.</a:t>
            </a:r>
          </a:p>
        </p:txBody>
      </p:sp>
      <p:sp>
        <p:nvSpPr>
          <p:cNvPr id="8" name="object 8"/>
          <p:cNvSpPr/>
          <p:nvPr/>
        </p:nvSpPr>
        <p:spPr>
          <a:xfrm>
            <a:off x="2381783" y="2705562"/>
            <a:ext cx="0" cy="605155"/>
          </a:xfrm>
          <a:custGeom>
            <a:avLst/>
            <a:gdLst/>
            <a:ahLst/>
            <a:cxnLst/>
            <a:rect l="l" t="t" r="r" b="b"/>
            <a:pathLst>
              <a:path h="605154">
                <a:moveTo>
                  <a:pt x="0" y="605136"/>
                </a:moveTo>
                <a:lnTo>
                  <a:pt x="1" y="0"/>
                </a:lnTo>
              </a:path>
            </a:pathLst>
          </a:custGeom>
          <a:ln w="1143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381783" y="1890116"/>
            <a:ext cx="0" cy="605155"/>
          </a:xfrm>
          <a:custGeom>
            <a:avLst/>
            <a:gdLst/>
            <a:ahLst/>
            <a:cxnLst/>
            <a:rect l="l" t="t" r="r" b="b"/>
            <a:pathLst>
              <a:path h="605155">
                <a:moveTo>
                  <a:pt x="0" y="605136"/>
                </a:moveTo>
                <a:lnTo>
                  <a:pt x="1" y="0"/>
                </a:lnTo>
              </a:path>
            </a:pathLst>
          </a:custGeom>
          <a:ln w="1143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381490" y="3407298"/>
            <a:ext cx="0" cy="605155"/>
          </a:xfrm>
          <a:custGeom>
            <a:avLst/>
            <a:gdLst/>
            <a:ahLst/>
            <a:cxnLst/>
            <a:rect l="l" t="t" r="r" b="b"/>
            <a:pathLst>
              <a:path h="605154">
                <a:moveTo>
                  <a:pt x="0" y="605136"/>
                </a:moveTo>
                <a:lnTo>
                  <a:pt x="1" y="0"/>
                </a:lnTo>
              </a:path>
            </a:pathLst>
          </a:custGeom>
          <a:ln w="1143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15</a:t>
            </a:fld>
            <a:endParaRPr dirty="0"/>
          </a:p>
        </p:txBody>
      </p:sp>
      <p:sp>
        <p:nvSpPr>
          <p:cNvPr id="12" name="object 12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pc="-5" dirty="0"/>
              <a:t>#TCCC-CLS-PPT-13</a:t>
            </a:r>
            <a:r>
              <a:rPr spc="-30" dirty="0"/>
              <a:t> </a:t>
            </a:r>
            <a:r>
              <a:rPr spc="-5" dirty="0"/>
              <a:t>30</a:t>
            </a:r>
            <a:r>
              <a:rPr spc="-30" dirty="0"/>
              <a:t> </a:t>
            </a:r>
            <a:r>
              <a:rPr dirty="0"/>
              <a:t>JUN</a:t>
            </a:r>
            <a:r>
              <a:rPr spc="-20" dirty="0"/>
              <a:t> </a:t>
            </a:r>
            <a:r>
              <a:rPr spc="-10" dirty="0"/>
              <a:t>20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335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EYE</a:t>
            </a:r>
            <a:r>
              <a:rPr spc="-75" dirty="0"/>
              <a:t> </a:t>
            </a:r>
            <a:r>
              <a:rPr spc="-5" dirty="0"/>
              <a:t>INJURIES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16</a:t>
            </a:fld>
            <a:endParaRPr dirty="0"/>
          </a:p>
        </p:txBody>
      </p:sp>
      <p:sp>
        <p:nvSpPr>
          <p:cNvPr id="5" name="object 5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pc="-5" dirty="0"/>
              <a:t>#TCCC-CLS-PPT-13</a:t>
            </a:r>
            <a:r>
              <a:rPr spc="-30" dirty="0"/>
              <a:t> </a:t>
            </a:r>
            <a:r>
              <a:rPr spc="-5" dirty="0"/>
              <a:t>30</a:t>
            </a:r>
            <a:r>
              <a:rPr spc="-30" dirty="0"/>
              <a:t> </a:t>
            </a:r>
            <a:r>
              <a:rPr dirty="0"/>
              <a:t>JUN</a:t>
            </a:r>
            <a:r>
              <a:rPr spc="-20" dirty="0"/>
              <a:t> </a:t>
            </a:r>
            <a:r>
              <a:rPr spc="-10" dirty="0"/>
              <a:t>20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2438399" y="2960923"/>
            <a:ext cx="7315200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0" b="1" dirty="0">
                <a:solidFill>
                  <a:srgbClr val="FFFFFF"/>
                </a:solidFill>
                <a:latin typeface="Arial"/>
                <a:cs typeface="Arial"/>
              </a:rPr>
              <a:t>ANY</a:t>
            </a:r>
            <a:r>
              <a:rPr sz="6000" b="1" spc="-1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000" b="1" spc="-5" dirty="0">
                <a:solidFill>
                  <a:srgbClr val="FFFFFF"/>
                </a:solidFill>
                <a:latin typeface="Arial"/>
                <a:cs typeface="Arial"/>
              </a:rPr>
              <a:t>QUESTIONS?</a:t>
            </a:r>
            <a:endParaRPr sz="60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2231" y="265175"/>
            <a:ext cx="1155192" cy="649224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982495" y="1277960"/>
            <a:ext cx="10311765" cy="4462780"/>
          </a:xfrm>
          <a:custGeom>
            <a:avLst/>
            <a:gdLst/>
            <a:ahLst/>
            <a:cxnLst/>
            <a:rect l="l" t="t" r="r" b="b"/>
            <a:pathLst>
              <a:path w="10311765" h="4462780">
                <a:moveTo>
                  <a:pt x="390712" y="2"/>
                </a:moveTo>
                <a:lnTo>
                  <a:pt x="441412" y="2"/>
                </a:lnTo>
                <a:lnTo>
                  <a:pt x="492112" y="2"/>
                </a:lnTo>
                <a:lnTo>
                  <a:pt x="542812" y="2"/>
                </a:lnTo>
                <a:lnTo>
                  <a:pt x="593513" y="2"/>
                </a:lnTo>
                <a:lnTo>
                  <a:pt x="644213" y="2"/>
                </a:lnTo>
                <a:lnTo>
                  <a:pt x="694913" y="2"/>
                </a:lnTo>
                <a:lnTo>
                  <a:pt x="745613" y="2"/>
                </a:lnTo>
                <a:lnTo>
                  <a:pt x="796314" y="1"/>
                </a:lnTo>
                <a:lnTo>
                  <a:pt x="847014" y="1"/>
                </a:lnTo>
                <a:lnTo>
                  <a:pt x="897714" y="1"/>
                </a:lnTo>
                <a:lnTo>
                  <a:pt x="948414" y="1"/>
                </a:lnTo>
                <a:lnTo>
                  <a:pt x="999115" y="1"/>
                </a:lnTo>
                <a:lnTo>
                  <a:pt x="1049815" y="1"/>
                </a:lnTo>
                <a:lnTo>
                  <a:pt x="1100515" y="1"/>
                </a:lnTo>
                <a:lnTo>
                  <a:pt x="1151215" y="1"/>
                </a:lnTo>
                <a:lnTo>
                  <a:pt x="1201916" y="1"/>
                </a:lnTo>
                <a:lnTo>
                  <a:pt x="1252616" y="1"/>
                </a:lnTo>
                <a:lnTo>
                  <a:pt x="1303316" y="1"/>
                </a:lnTo>
                <a:lnTo>
                  <a:pt x="1354017" y="1"/>
                </a:lnTo>
                <a:lnTo>
                  <a:pt x="1404717" y="1"/>
                </a:lnTo>
                <a:lnTo>
                  <a:pt x="1455417" y="1"/>
                </a:lnTo>
                <a:lnTo>
                  <a:pt x="1506117" y="1"/>
                </a:lnTo>
                <a:lnTo>
                  <a:pt x="1556818" y="1"/>
                </a:lnTo>
                <a:lnTo>
                  <a:pt x="1607518" y="1"/>
                </a:lnTo>
                <a:lnTo>
                  <a:pt x="1658218" y="1"/>
                </a:lnTo>
                <a:lnTo>
                  <a:pt x="1708918" y="1"/>
                </a:lnTo>
                <a:lnTo>
                  <a:pt x="1759619" y="1"/>
                </a:lnTo>
                <a:lnTo>
                  <a:pt x="1810319" y="1"/>
                </a:lnTo>
                <a:lnTo>
                  <a:pt x="1861019" y="1"/>
                </a:lnTo>
                <a:lnTo>
                  <a:pt x="1911719" y="1"/>
                </a:lnTo>
                <a:lnTo>
                  <a:pt x="1962420" y="1"/>
                </a:lnTo>
                <a:lnTo>
                  <a:pt x="2013120" y="1"/>
                </a:lnTo>
                <a:lnTo>
                  <a:pt x="2063820" y="1"/>
                </a:lnTo>
                <a:lnTo>
                  <a:pt x="2114520" y="1"/>
                </a:lnTo>
                <a:lnTo>
                  <a:pt x="2165221" y="1"/>
                </a:lnTo>
                <a:lnTo>
                  <a:pt x="2215921" y="1"/>
                </a:lnTo>
                <a:lnTo>
                  <a:pt x="2266621" y="1"/>
                </a:lnTo>
                <a:lnTo>
                  <a:pt x="2317322" y="1"/>
                </a:lnTo>
                <a:lnTo>
                  <a:pt x="2368022" y="1"/>
                </a:lnTo>
                <a:lnTo>
                  <a:pt x="2418722" y="1"/>
                </a:lnTo>
                <a:lnTo>
                  <a:pt x="2469422" y="1"/>
                </a:lnTo>
                <a:lnTo>
                  <a:pt x="2520123" y="1"/>
                </a:lnTo>
                <a:lnTo>
                  <a:pt x="2570823" y="1"/>
                </a:lnTo>
                <a:lnTo>
                  <a:pt x="2621523" y="1"/>
                </a:lnTo>
                <a:lnTo>
                  <a:pt x="2672223" y="1"/>
                </a:lnTo>
                <a:lnTo>
                  <a:pt x="2722924" y="1"/>
                </a:lnTo>
                <a:lnTo>
                  <a:pt x="2773624" y="1"/>
                </a:lnTo>
                <a:lnTo>
                  <a:pt x="2824324" y="1"/>
                </a:lnTo>
                <a:lnTo>
                  <a:pt x="2875024" y="1"/>
                </a:lnTo>
                <a:lnTo>
                  <a:pt x="2925725" y="1"/>
                </a:lnTo>
                <a:lnTo>
                  <a:pt x="2976425" y="1"/>
                </a:lnTo>
                <a:lnTo>
                  <a:pt x="3027125" y="1"/>
                </a:lnTo>
                <a:lnTo>
                  <a:pt x="3077825" y="1"/>
                </a:lnTo>
                <a:lnTo>
                  <a:pt x="3128526" y="1"/>
                </a:lnTo>
                <a:lnTo>
                  <a:pt x="3179226" y="1"/>
                </a:lnTo>
                <a:lnTo>
                  <a:pt x="3229926" y="1"/>
                </a:lnTo>
                <a:lnTo>
                  <a:pt x="3280626" y="1"/>
                </a:lnTo>
                <a:lnTo>
                  <a:pt x="3331327" y="1"/>
                </a:lnTo>
                <a:lnTo>
                  <a:pt x="3382027" y="1"/>
                </a:lnTo>
                <a:lnTo>
                  <a:pt x="3432727" y="1"/>
                </a:lnTo>
                <a:lnTo>
                  <a:pt x="3483427" y="1"/>
                </a:lnTo>
                <a:lnTo>
                  <a:pt x="3534128" y="1"/>
                </a:lnTo>
                <a:lnTo>
                  <a:pt x="3584828" y="1"/>
                </a:lnTo>
                <a:lnTo>
                  <a:pt x="3635528" y="1"/>
                </a:lnTo>
                <a:lnTo>
                  <a:pt x="3686229" y="1"/>
                </a:lnTo>
                <a:lnTo>
                  <a:pt x="3736929" y="1"/>
                </a:lnTo>
                <a:lnTo>
                  <a:pt x="3787629" y="1"/>
                </a:lnTo>
                <a:lnTo>
                  <a:pt x="3838329" y="1"/>
                </a:lnTo>
                <a:lnTo>
                  <a:pt x="3889030" y="1"/>
                </a:lnTo>
                <a:lnTo>
                  <a:pt x="3939730" y="1"/>
                </a:lnTo>
                <a:lnTo>
                  <a:pt x="3990430" y="1"/>
                </a:lnTo>
                <a:lnTo>
                  <a:pt x="4041130" y="1"/>
                </a:lnTo>
                <a:lnTo>
                  <a:pt x="4091831" y="1"/>
                </a:lnTo>
                <a:lnTo>
                  <a:pt x="4142531" y="1"/>
                </a:lnTo>
                <a:lnTo>
                  <a:pt x="4193231" y="1"/>
                </a:lnTo>
                <a:lnTo>
                  <a:pt x="4243931" y="1"/>
                </a:lnTo>
                <a:lnTo>
                  <a:pt x="4294632" y="1"/>
                </a:lnTo>
                <a:lnTo>
                  <a:pt x="4345332" y="1"/>
                </a:lnTo>
                <a:lnTo>
                  <a:pt x="4396032" y="1"/>
                </a:lnTo>
                <a:lnTo>
                  <a:pt x="4446732" y="1"/>
                </a:lnTo>
                <a:lnTo>
                  <a:pt x="4497433" y="1"/>
                </a:lnTo>
                <a:lnTo>
                  <a:pt x="4548133" y="1"/>
                </a:lnTo>
                <a:lnTo>
                  <a:pt x="4598833" y="1"/>
                </a:lnTo>
                <a:lnTo>
                  <a:pt x="4649533" y="1"/>
                </a:lnTo>
                <a:lnTo>
                  <a:pt x="4700234" y="1"/>
                </a:lnTo>
                <a:lnTo>
                  <a:pt x="4750934" y="1"/>
                </a:lnTo>
                <a:lnTo>
                  <a:pt x="4801634" y="1"/>
                </a:lnTo>
                <a:lnTo>
                  <a:pt x="4852334" y="1"/>
                </a:lnTo>
                <a:lnTo>
                  <a:pt x="4903035" y="1"/>
                </a:lnTo>
                <a:lnTo>
                  <a:pt x="4953735" y="1"/>
                </a:lnTo>
                <a:lnTo>
                  <a:pt x="5004435" y="1"/>
                </a:lnTo>
                <a:lnTo>
                  <a:pt x="5055136" y="0"/>
                </a:lnTo>
                <a:lnTo>
                  <a:pt x="5105836" y="0"/>
                </a:lnTo>
                <a:lnTo>
                  <a:pt x="5156536" y="0"/>
                </a:lnTo>
                <a:lnTo>
                  <a:pt x="5207236" y="0"/>
                </a:lnTo>
                <a:lnTo>
                  <a:pt x="5257937" y="0"/>
                </a:lnTo>
                <a:lnTo>
                  <a:pt x="5308637" y="0"/>
                </a:lnTo>
                <a:lnTo>
                  <a:pt x="5359337" y="0"/>
                </a:lnTo>
                <a:lnTo>
                  <a:pt x="5410037" y="0"/>
                </a:lnTo>
                <a:lnTo>
                  <a:pt x="5460738" y="0"/>
                </a:lnTo>
                <a:lnTo>
                  <a:pt x="5511438" y="0"/>
                </a:lnTo>
                <a:lnTo>
                  <a:pt x="5562138" y="0"/>
                </a:lnTo>
                <a:lnTo>
                  <a:pt x="5612838" y="0"/>
                </a:lnTo>
                <a:lnTo>
                  <a:pt x="5663539" y="0"/>
                </a:lnTo>
                <a:lnTo>
                  <a:pt x="5714239" y="0"/>
                </a:lnTo>
                <a:lnTo>
                  <a:pt x="5764939" y="0"/>
                </a:lnTo>
                <a:lnTo>
                  <a:pt x="5815639" y="0"/>
                </a:lnTo>
                <a:lnTo>
                  <a:pt x="5866340" y="0"/>
                </a:lnTo>
                <a:lnTo>
                  <a:pt x="5917040" y="0"/>
                </a:lnTo>
                <a:lnTo>
                  <a:pt x="5967740" y="0"/>
                </a:lnTo>
                <a:lnTo>
                  <a:pt x="6018440" y="0"/>
                </a:lnTo>
                <a:lnTo>
                  <a:pt x="6069141" y="0"/>
                </a:lnTo>
                <a:lnTo>
                  <a:pt x="6119841" y="0"/>
                </a:lnTo>
                <a:lnTo>
                  <a:pt x="6170541" y="0"/>
                </a:lnTo>
                <a:lnTo>
                  <a:pt x="6221241" y="0"/>
                </a:lnTo>
                <a:lnTo>
                  <a:pt x="6271942" y="0"/>
                </a:lnTo>
                <a:lnTo>
                  <a:pt x="6322642" y="0"/>
                </a:lnTo>
                <a:lnTo>
                  <a:pt x="6373342" y="0"/>
                </a:lnTo>
                <a:lnTo>
                  <a:pt x="6424042" y="0"/>
                </a:lnTo>
                <a:lnTo>
                  <a:pt x="6474743" y="0"/>
                </a:lnTo>
                <a:lnTo>
                  <a:pt x="6525443" y="0"/>
                </a:lnTo>
                <a:lnTo>
                  <a:pt x="6576143" y="0"/>
                </a:lnTo>
                <a:lnTo>
                  <a:pt x="6626844" y="0"/>
                </a:lnTo>
                <a:lnTo>
                  <a:pt x="6677544" y="0"/>
                </a:lnTo>
                <a:lnTo>
                  <a:pt x="6728244" y="0"/>
                </a:lnTo>
                <a:lnTo>
                  <a:pt x="6778944" y="0"/>
                </a:lnTo>
                <a:lnTo>
                  <a:pt x="6829645" y="0"/>
                </a:lnTo>
                <a:lnTo>
                  <a:pt x="6880345" y="0"/>
                </a:lnTo>
                <a:lnTo>
                  <a:pt x="6931045" y="0"/>
                </a:lnTo>
                <a:lnTo>
                  <a:pt x="6981745" y="0"/>
                </a:lnTo>
                <a:lnTo>
                  <a:pt x="7032446" y="0"/>
                </a:lnTo>
                <a:lnTo>
                  <a:pt x="7083146" y="0"/>
                </a:lnTo>
                <a:lnTo>
                  <a:pt x="7133846" y="0"/>
                </a:lnTo>
                <a:lnTo>
                  <a:pt x="7184546" y="0"/>
                </a:lnTo>
                <a:lnTo>
                  <a:pt x="7235247" y="0"/>
                </a:lnTo>
                <a:lnTo>
                  <a:pt x="7285947" y="0"/>
                </a:lnTo>
                <a:lnTo>
                  <a:pt x="7336647" y="0"/>
                </a:lnTo>
                <a:lnTo>
                  <a:pt x="7387347" y="0"/>
                </a:lnTo>
                <a:lnTo>
                  <a:pt x="7438048" y="0"/>
                </a:lnTo>
                <a:lnTo>
                  <a:pt x="7488748" y="0"/>
                </a:lnTo>
                <a:lnTo>
                  <a:pt x="7539448" y="0"/>
                </a:lnTo>
                <a:lnTo>
                  <a:pt x="7590148" y="0"/>
                </a:lnTo>
                <a:lnTo>
                  <a:pt x="7640849" y="0"/>
                </a:lnTo>
                <a:lnTo>
                  <a:pt x="7691549" y="0"/>
                </a:lnTo>
                <a:lnTo>
                  <a:pt x="7742249" y="0"/>
                </a:lnTo>
                <a:lnTo>
                  <a:pt x="7792950" y="0"/>
                </a:lnTo>
                <a:lnTo>
                  <a:pt x="7843650" y="0"/>
                </a:lnTo>
                <a:lnTo>
                  <a:pt x="7894350" y="0"/>
                </a:lnTo>
                <a:lnTo>
                  <a:pt x="7945050" y="0"/>
                </a:lnTo>
                <a:lnTo>
                  <a:pt x="7995751" y="0"/>
                </a:lnTo>
                <a:lnTo>
                  <a:pt x="8046451" y="0"/>
                </a:lnTo>
                <a:lnTo>
                  <a:pt x="8097151" y="0"/>
                </a:lnTo>
                <a:lnTo>
                  <a:pt x="8147851" y="0"/>
                </a:lnTo>
                <a:lnTo>
                  <a:pt x="8198552" y="0"/>
                </a:lnTo>
                <a:lnTo>
                  <a:pt x="8249252" y="0"/>
                </a:lnTo>
                <a:lnTo>
                  <a:pt x="8299952" y="0"/>
                </a:lnTo>
                <a:lnTo>
                  <a:pt x="8350652" y="0"/>
                </a:lnTo>
                <a:lnTo>
                  <a:pt x="8401353" y="0"/>
                </a:lnTo>
                <a:lnTo>
                  <a:pt x="8452053" y="0"/>
                </a:lnTo>
                <a:lnTo>
                  <a:pt x="8502753" y="0"/>
                </a:lnTo>
                <a:lnTo>
                  <a:pt x="8553454" y="0"/>
                </a:lnTo>
                <a:lnTo>
                  <a:pt x="8604154" y="0"/>
                </a:lnTo>
                <a:lnTo>
                  <a:pt x="8654854" y="0"/>
                </a:lnTo>
                <a:lnTo>
                  <a:pt x="8705554" y="0"/>
                </a:lnTo>
                <a:lnTo>
                  <a:pt x="8756255" y="0"/>
                </a:lnTo>
                <a:lnTo>
                  <a:pt x="8806955" y="0"/>
                </a:lnTo>
                <a:lnTo>
                  <a:pt x="8857655" y="0"/>
                </a:lnTo>
                <a:lnTo>
                  <a:pt x="8908355" y="0"/>
                </a:lnTo>
                <a:lnTo>
                  <a:pt x="8959056" y="0"/>
                </a:lnTo>
                <a:lnTo>
                  <a:pt x="9013801" y="2246"/>
                </a:lnTo>
                <a:lnTo>
                  <a:pt x="9066819" y="8828"/>
                </a:lnTo>
                <a:lnTo>
                  <a:pt x="9117798" y="19509"/>
                </a:lnTo>
                <a:lnTo>
                  <a:pt x="9166424" y="34055"/>
                </a:lnTo>
                <a:lnTo>
                  <a:pt x="9212386" y="52228"/>
                </a:lnTo>
                <a:lnTo>
                  <a:pt x="9255371" y="73794"/>
                </a:lnTo>
                <a:lnTo>
                  <a:pt x="9295066" y="98516"/>
                </a:lnTo>
                <a:lnTo>
                  <a:pt x="9331159" y="126159"/>
                </a:lnTo>
                <a:lnTo>
                  <a:pt x="9363338" y="156486"/>
                </a:lnTo>
                <a:lnTo>
                  <a:pt x="9391290" y="189263"/>
                </a:lnTo>
                <a:lnTo>
                  <a:pt x="9414703" y="224252"/>
                </a:lnTo>
                <a:lnTo>
                  <a:pt x="9433263" y="261219"/>
                </a:lnTo>
                <a:lnTo>
                  <a:pt x="9446660" y="299927"/>
                </a:lnTo>
                <a:lnTo>
                  <a:pt x="10311321" y="2189588"/>
                </a:lnTo>
                <a:lnTo>
                  <a:pt x="9446660" y="4162824"/>
                </a:lnTo>
                <a:lnTo>
                  <a:pt x="9433263" y="4201532"/>
                </a:lnTo>
                <a:lnTo>
                  <a:pt x="9414703" y="4238499"/>
                </a:lnTo>
                <a:lnTo>
                  <a:pt x="9391290" y="4273488"/>
                </a:lnTo>
                <a:lnTo>
                  <a:pt x="9363338" y="4306264"/>
                </a:lnTo>
                <a:lnTo>
                  <a:pt x="9331159" y="4336592"/>
                </a:lnTo>
                <a:lnTo>
                  <a:pt x="9295066" y="4364235"/>
                </a:lnTo>
                <a:lnTo>
                  <a:pt x="9255371" y="4388957"/>
                </a:lnTo>
                <a:lnTo>
                  <a:pt x="9212386" y="4410523"/>
                </a:lnTo>
                <a:lnTo>
                  <a:pt x="9166424" y="4428696"/>
                </a:lnTo>
                <a:lnTo>
                  <a:pt x="9117798" y="4443242"/>
                </a:lnTo>
                <a:lnTo>
                  <a:pt x="9066819" y="4453923"/>
                </a:lnTo>
                <a:lnTo>
                  <a:pt x="9013801" y="4460505"/>
                </a:lnTo>
                <a:lnTo>
                  <a:pt x="8959056" y="4462752"/>
                </a:lnTo>
                <a:lnTo>
                  <a:pt x="458805" y="4462752"/>
                </a:lnTo>
                <a:lnTo>
                  <a:pt x="401328" y="4460224"/>
                </a:lnTo>
                <a:lnTo>
                  <a:pt x="346839" y="4452831"/>
                </a:lnTo>
                <a:lnTo>
                  <a:pt x="295540" y="4440853"/>
                </a:lnTo>
                <a:lnTo>
                  <a:pt x="247636" y="4424572"/>
                </a:lnTo>
                <a:lnTo>
                  <a:pt x="203330" y="4404270"/>
                </a:lnTo>
                <a:lnTo>
                  <a:pt x="162824" y="4380230"/>
                </a:lnTo>
                <a:lnTo>
                  <a:pt x="126322" y="4352732"/>
                </a:lnTo>
                <a:lnTo>
                  <a:pt x="94028" y="4322059"/>
                </a:lnTo>
                <a:lnTo>
                  <a:pt x="66144" y="4288492"/>
                </a:lnTo>
                <a:lnTo>
                  <a:pt x="42874" y="4252314"/>
                </a:lnTo>
                <a:lnTo>
                  <a:pt x="24421" y="4213806"/>
                </a:lnTo>
                <a:lnTo>
                  <a:pt x="10989" y="4173250"/>
                </a:lnTo>
                <a:lnTo>
                  <a:pt x="2781" y="4130928"/>
                </a:lnTo>
                <a:lnTo>
                  <a:pt x="0" y="4087122"/>
                </a:lnTo>
                <a:lnTo>
                  <a:pt x="0" y="356175"/>
                </a:lnTo>
                <a:lnTo>
                  <a:pt x="2075" y="309384"/>
                </a:lnTo>
                <a:lnTo>
                  <a:pt x="8382" y="264925"/>
                </a:lnTo>
                <a:lnTo>
                  <a:pt x="19036" y="223042"/>
                </a:lnTo>
                <a:lnTo>
                  <a:pt x="34157" y="183982"/>
                </a:lnTo>
                <a:lnTo>
                  <a:pt x="53863" y="147990"/>
                </a:lnTo>
                <a:lnTo>
                  <a:pt x="78271" y="115312"/>
                </a:lnTo>
                <a:lnTo>
                  <a:pt x="107500" y="86194"/>
                </a:lnTo>
                <a:lnTo>
                  <a:pt x="141667" y="60881"/>
                </a:lnTo>
                <a:lnTo>
                  <a:pt x="180891" y="39620"/>
                </a:lnTo>
                <a:lnTo>
                  <a:pt x="225289" y="22656"/>
                </a:lnTo>
                <a:lnTo>
                  <a:pt x="274980" y="10234"/>
                </a:lnTo>
                <a:lnTo>
                  <a:pt x="330081" y="2601"/>
                </a:lnTo>
                <a:lnTo>
                  <a:pt x="390712" y="2"/>
                </a:lnTo>
                <a:close/>
              </a:path>
            </a:pathLst>
          </a:custGeom>
          <a:ln w="38100">
            <a:solidFill>
              <a:srgbClr val="2E333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288824" y="300228"/>
            <a:ext cx="5616575" cy="610870"/>
          </a:xfrm>
          <a:prstGeom prst="rect">
            <a:avLst/>
          </a:prstGeom>
        </p:spPr>
        <p:txBody>
          <a:bodyPr vert="horz" wrap="square" lIns="0" tIns="41910" rIns="0" bIns="0" rtlCol="0">
            <a:spAutoFit/>
          </a:bodyPr>
          <a:lstStyle/>
          <a:p>
            <a:pPr marL="567055" marR="5080" indent="-554990">
              <a:lnSpc>
                <a:spcPts val="2210"/>
              </a:lnSpc>
              <a:spcBef>
                <a:spcPts val="330"/>
              </a:spcBef>
            </a:pPr>
            <a:r>
              <a:rPr sz="2000" spc="-20" dirty="0"/>
              <a:t>TACTICAL </a:t>
            </a:r>
            <a:r>
              <a:rPr sz="2000" spc="-25" dirty="0"/>
              <a:t>COMBAT </a:t>
            </a:r>
            <a:r>
              <a:rPr sz="2000" spc="-20" dirty="0"/>
              <a:t>CASUALTY </a:t>
            </a:r>
            <a:r>
              <a:rPr sz="2000" dirty="0"/>
              <a:t>CARE (TCCC) </a:t>
            </a:r>
            <a:r>
              <a:rPr sz="2000" spc="-545" dirty="0"/>
              <a:t> </a:t>
            </a:r>
            <a:r>
              <a:rPr sz="2000" dirty="0"/>
              <a:t>ROLE-BASED</a:t>
            </a:r>
            <a:r>
              <a:rPr sz="2000" spc="-15" dirty="0"/>
              <a:t> </a:t>
            </a:r>
            <a:r>
              <a:rPr sz="2000" dirty="0"/>
              <a:t>TRAINING</a:t>
            </a:r>
            <a:r>
              <a:rPr sz="2000" spc="-20" dirty="0"/>
              <a:t> </a:t>
            </a:r>
            <a:r>
              <a:rPr sz="2000" dirty="0"/>
              <a:t>SPECTRUM</a:t>
            </a:r>
            <a:endParaRPr sz="2000"/>
          </a:p>
        </p:txBody>
      </p:sp>
      <p:grpSp>
        <p:nvGrpSpPr>
          <p:cNvPr id="5" name="object 5"/>
          <p:cNvGrpSpPr/>
          <p:nvPr/>
        </p:nvGrpSpPr>
        <p:grpSpPr>
          <a:xfrm>
            <a:off x="941219" y="5857647"/>
            <a:ext cx="10106660" cy="454659"/>
            <a:chOff x="941219" y="5857647"/>
            <a:chExt cx="10106660" cy="454659"/>
          </a:xfrm>
        </p:grpSpPr>
        <p:sp>
          <p:nvSpPr>
            <p:cNvPr id="6" name="object 6"/>
            <p:cNvSpPr/>
            <p:nvPr/>
          </p:nvSpPr>
          <p:spPr>
            <a:xfrm>
              <a:off x="982494" y="5898922"/>
              <a:ext cx="10024110" cy="372110"/>
            </a:xfrm>
            <a:custGeom>
              <a:avLst/>
              <a:gdLst/>
              <a:ahLst/>
              <a:cxnLst/>
              <a:rect l="l" t="t" r="r" b="b"/>
              <a:pathLst>
                <a:path w="10024110" h="372110">
                  <a:moveTo>
                    <a:pt x="9781128" y="0"/>
                  </a:moveTo>
                  <a:lnTo>
                    <a:pt x="0" y="0"/>
                  </a:lnTo>
                  <a:lnTo>
                    <a:pt x="0" y="371576"/>
                  </a:lnTo>
                  <a:lnTo>
                    <a:pt x="9781128" y="371576"/>
                  </a:lnTo>
                  <a:lnTo>
                    <a:pt x="10024089" y="185794"/>
                  </a:lnTo>
                  <a:lnTo>
                    <a:pt x="9781128" y="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982494" y="5898922"/>
              <a:ext cx="10024110" cy="372110"/>
            </a:xfrm>
            <a:custGeom>
              <a:avLst/>
              <a:gdLst/>
              <a:ahLst/>
              <a:cxnLst/>
              <a:rect l="l" t="t" r="r" b="b"/>
              <a:pathLst>
                <a:path w="10024110" h="372110">
                  <a:moveTo>
                    <a:pt x="0" y="0"/>
                  </a:moveTo>
                  <a:lnTo>
                    <a:pt x="9781128" y="0"/>
                  </a:lnTo>
                  <a:lnTo>
                    <a:pt x="10024090" y="185794"/>
                  </a:lnTo>
                  <a:lnTo>
                    <a:pt x="9781128" y="371577"/>
                  </a:lnTo>
                  <a:lnTo>
                    <a:pt x="0" y="371577"/>
                  </a:lnTo>
                  <a:lnTo>
                    <a:pt x="0" y="0"/>
                  </a:lnTo>
                  <a:close/>
                </a:path>
              </a:pathLst>
            </a:custGeom>
            <a:ln w="82550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3853125" y="5924803"/>
            <a:ext cx="416306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5" dirty="0">
                <a:solidFill>
                  <a:srgbClr val="595959"/>
                </a:solidFill>
                <a:latin typeface="Arial"/>
                <a:cs typeface="Arial"/>
              </a:rPr>
              <a:t>STANDARDIZED </a:t>
            </a:r>
            <a:r>
              <a:rPr sz="1800" b="1" spc="-5" dirty="0">
                <a:solidFill>
                  <a:srgbClr val="595959"/>
                </a:solidFill>
                <a:latin typeface="Arial"/>
                <a:cs typeface="Arial"/>
              </a:rPr>
              <a:t>JOINT</a:t>
            </a:r>
            <a:r>
              <a:rPr sz="1800" b="1" spc="-15" dirty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595959"/>
                </a:solidFill>
                <a:latin typeface="Arial"/>
                <a:cs typeface="Arial"/>
              </a:rPr>
              <a:t>CURRICULUM</a:t>
            </a:r>
            <a:endParaRPr sz="18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394885" y="5315203"/>
            <a:ext cx="175768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C00000"/>
                </a:solidFill>
                <a:latin typeface="Arial"/>
                <a:cs typeface="Arial"/>
              </a:rPr>
              <a:t>YOU</a:t>
            </a:r>
            <a:r>
              <a:rPr sz="1800" b="1" spc="-10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C00000"/>
                </a:solidFill>
                <a:latin typeface="Arial"/>
                <a:cs typeface="Arial"/>
              </a:rPr>
              <a:t>ARE</a:t>
            </a:r>
            <a:r>
              <a:rPr sz="1800" b="1" spc="-4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C00000"/>
                </a:solidFill>
                <a:latin typeface="Arial"/>
                <a:cs typeface="Arial"/>
              </a:rPr>
              <a:t>HERE</a:t>
            </a:r>
            <a:endParaRPr sz="18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516514" y="1133471"/>
            <a:ext cx="4714875" cy="424815"/>
          </a:xfrm>
          <a:custGeom>
            <a:avLst/>
            <a:gdLst/>
            <a:ahLst/>
            <a:cxnLst/>
            <a:rect l="l" t="t" r="r" b="b"/>
            <a:pathLst>
              <a:path w="4714875" h="424815">
                <a:moveTo>
                  <a:pt x="4714618" y="0"/>
                </a:moveTo>
                <a:lnTo>
                  <a:pt x="0" y="0"/>
                </a:lnTo>
                <a:lnTo>
                  <a:pt x="0" y="424731"/>
                </a:lnTo>
                <a:lnTo>
                  <a:pt x="4714618" y="424731"/>
                </a:lnTo>
                <a:lnTo>
                  <a:pt x="471461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4836392" y="1115059"/>
            <a:ext cx="207518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latin typeface="Arial"/>
                <a:cs typeface="Arial"/>
              </a:rPr>
              <a:t>ROLE</a:t>
            </a:r>
            <a:r>
              <a:rPr sz="2400" b="1" spc="-50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1</a:t>
            </a:r>
            <a:r>
              <a:rPr sz="2400" b="1" spc="-45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CARE</a:t>
            </a:r>
            <a:endParaRPr sz="2400">
              <a:latin typeface="Arial"/>
              <a:cs typeface="Arial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1665627" y="1513213"/>
            <a:ext cx="3914775" cy="708025"/>
            <a:chOff x="1665627" y="1513213"/>
            <a:chExt cx="3914775" cy="708025"/>
          </a:xfrm>
        </p:grpSpPr>
        <p:sp>
          <p:nvSpPr>
            <p:cNvPr id="13" name="object 13"/>
            <p:cNvSpPr/>
            <p:nvPr/>
          </p:nvSpPr>
          <p:spPr>
            <a:xfrm>
              <a:off x="1678327" y="1817224"/>
              <a:ext cx="3889375" cy="369570"/>
            </a:xfrm>
            <a:custGeom>
              <a:avLst/>
              <a:gdLst/>
              <a:ahLst/>
              <a:cxnLst/>
              <a:rect l="l" t="t" r="r" b="b"/>
              <a:pathLst>
                <a:path w="3889375" h="369569">
                  <a:moveTo>
                    <a:pt x="0" y="369321"/>
                  </a:moveTo>
                  <a:lnTo>
                    <a:pt x="2856" y="322994"/>
                  </a:lnTo>
                  <a:lnTo>
                    <a:pt x="11195" y="278384"/>
                  </a:lnTo>
                  <a:lnTo>
                    <a:pt x="24675" y="235838"/>
                  </a:lnTo>
                  <a:lnTo>
                    <a:pt x="42951" y="195701"/>
                  </a:lnTo>
                  <a:lnTo>
                    <a:pt x="65680" y="158319"/>
                  </a:lnTo>
                  <a:lnTo>
                    <a:pt x="92518" y="124040"/>
                  </a:lnTo>
                  <a:lnTo>
                    <a:pt x="123122" y="93208"/>
                  </a:lnTo>
                  <a:lnTo>
                    <a:pt x="157148" y="66169"/>
                  </a:lnTo>
                  <a:lnTo>
                    <a:pt x="194253" y="43271"/>
                  </a:lnTo>
                  <a:lnTo>
                    <a:pt x="234093" y="24859"/>
                  </a:lnTo>
                  <a:lnTo>
                    <a:pt x="276325" y="11279"/>
                  </a:lnTo>
                  <a:lnTo>
                    <a:pt x="320604" y="2877"/>
                  </a:lnTo>
                  <a:lnTo>
                    <a:pt x="366588" y="0"/>
                  </a:lnTo>
                  <a:lnTo>
                    <a:pt x="3522505" y="0"/>
                  </a:lnTo>
                  <a:lnTo>
                    <a:pt x="3568489" y="2877"/>
                  </a:lnTo>
                  <a:lnTo>
                    <a:pt x="3612768" y="11279"/>
                  </a:lnTo>
                  <a:lnTo>
                    <a:pt x="3655000" y="24859"/>
                  </a:lnTo>
                  <a:lnTo>
                    <a:pt x="3694840" y="43271"/>
                  </a:lnTo>
                  <a:lnTo>
                    <a:pt x="3731945" y="66169"/>
                  </a:lnTo>
                  <a:lnTo>
                    <a:pt x="3765971" y="93208"/>
                  </a:lnTo>
                  <a:lnTo>
                    <a:pt x="3796575" y="124040"/>
                  </a:lnTo>
                  <a:lnTo>
                    <a:pt x="3823413" y="158319"/>
                  </a:lnTo>
                  <a:lnTo>
                    <a:pt x="3846142" y="195701"/>
                  </a:lnTo>
                  <a:lnTo>
                    <a:pt x="3864418" y="235838"/>
                  </a:lnTo>
                  <a:lnTo>
                    <a:pt x="3877898" y="278384"/>
                  </a:lnTo>
                  <a:lnTo>
                    <a:pt x="3886237" y="322994"/>
                  </a:lnTo>
                  <a:lnTo>
                    <a:pt x="3889094" y="369321"/>
                  </a:lnTo>
                </a:path>
              </a:pathLst>
            </a:custGeom>
            <a:ln w="25400">
              <a:solidFill>
                <a:srgbClr val="BFBFB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2720624" y="1513213"/>
              <a:ext cx="1998345" cy="708025"/>
            </a:xfrm>
            <a:custGeom>
              <a:avLst/>
              <a:gdLst/>
              <a:ahLst/>
              <a:cxnLst/>
              <a:rect l="l" t="t" r="r" b="b"/>
              <a:pathLst>
                <a:path w="1998345" h="708025">
                  <a:moveTo>
                    <a:pt x="1997948" y="0"/>
                  </a:moveTo>
                  <a:lnTo>
                    <a:pt x="0" y="0"/>
                  </a:lnTo>
                  <a:lnTo>
                    <a:pt x="0" y="707886"/>
                  </a:lnTo>
                  <a:lnTo>
                    <a:pt x="1997948" y="707886"/>
                  </a:lnTo>
                  <a:lnTo>
                    <a:pt x="199794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2847173" y="1534667"/>
            <a:ext cx="175006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0010" marR="5080" indent="-67945">
              <a:lnSpc>
                <a:spcPct val="100000"/>
              </a:lnSpc>
              <a:spcBef>
                <a:spcPts val="100"/>
              </a:spcBef>
            </a:pPr>
            <a:r>
              <a:rPr sz="2000" b="1" spc="5" dirty="0">
                <a:solidFill>
                  <a:srgbClr val="2E3334"/>
                </a:solidFill>
                <a:latin typeface="Arial"/>
                <a:cs typeface="Arial"/>
              </a:rPr>
              <a:t>N</a:t>
            </a:r>
            <a:r>
              <a:rPr sz="2000" b="1" spc="-10" dirty="0">
                <a:solidFill>
                  <a:srgbClr val="2E3334"/>
                </a:solidFill>
                <a:latin typeface="Arial"/>
                <a:cs typeface="Arial"/>
              </a:rPr>
              <a:t>O</a:t>
            </a:r>
            <a:r>
              <a:rPr sz="2000" b="1" spc="5" dirty="0">
                <a:solidFill>
                  <a:srgbClr val="2E3334"/>
                </a:solidFill>
                <a:latin typeface="Arial"/>
                <a:cs typeface="Arial"/>
              </a:rPr>
              <a:t>N</a:t>
            </a:r>
            <a:r>
              <a:rPr sz="2000" b="1" spc="-5" dirty="0">
                <a:solidFill>
                  <a:srgbClr val="2E3334"/>
                </a:solidFill>
                <a:latin typeface="Arial"/>
                <a:cs typeface="Arial"/>
              </a:rPr>
              <a:t>M</a:t>
            </a:r>
            <a:r>
              <a:rPr sz="2000" b="1" dirty="0">
                <a:solidFill>
                  <a:srgbClr val="2E3334"/>
                </a:solidFill>
                <a:latin typeface="Arial"/>
                <a:cs typeface="Arial"/>
              </a:rPr>
              <a:t>E</a:t>
            </a:r>
            <a:r>
              <a:rPr sz="2000" b="1" spc="5" dirty="0">
                <a:solidFill>
                  <a:srgbClr val="2E3334"/>
                </a:solidFill>
                <a:latin typeface="Arial"/>
                <a:cs typeface="Arial"/>
              </a:rPr>
              <a:t>D</a:t>
            </a:r>
            <a:r>
              <a:rPr sz="2000" b="1" spc="-10" dirty="0">
                <a:solidFill>
                  <a:srgbClr val="2E3334"/>
                </a:solidFill>
                <a:latin typeface="Arial"/>
                <a:cs typeface="Arial"/>
              </a:rPr>
              <a:t>I</a:t>
            </a:r>
            <a:r>
              <a:rPr sz="2000" b="1" spc="5" dirty="0">
                <a:solidFill>
                  <a:srgbClr val="2E3334"/>
                </a:solidFill>
                <a:latin typeface="Arial"/>
                <a:cs typeface="Arial"/>
              </a:rPr>
              <a:t>CAL  </a:t>
            </a:r>
            <a:r>
              <a:rPr sz="2000" b="1" dirty="0">
                <a:solidFill>
                  <a:srgbClr val="2E3334"/>
                </a:solidFill>
                <a:latin typeface="Arial"/>
                <a:cs typeface="Arial"/>
              </a:rPr>
              <a:t>PERSONNEL</a:t>
            </a:r>
            <a:endParaRPr sz="2000">
              <a:latin typeface="Arial"/>
              <a:cs typeface="Arial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1426463" y="1542453"/>
            <a:ext cx="8958580" cy="4111625"/>
            <a:chOff x="1426463" y="1542453"/>
            <a:chExt cx="8958580" cy="4111625"/>
          </a:xfrm>
        </p:grpSpPr>
        <p:sp>
          <p:nvSpPr>
            <p:cNvPr id="17" name="object 17"/>
            <p:cNvSpPr/>
            <p:nvPr/>
          </p:nvSpPr>
          <p:spPr>
            <a:xfrm>
              <a:off x="6078052" y="5312139"/>
              <a:ext cx="220979" cy="255904"/>
            </a:xfrm>
            <a:custGeom>
              <a:avLst/>
              <a:gdLst/>
              <a:ahLst/>
              <a:cxnLst/>
              <a:rect l="l" t="t" r="r" b="b"/>
              <a:pathLst>
                <a:path w="220979" h="255904">
                  <a:moveTo>
                    <a:pt x="220510" y="0"/>
                  </a:moveTo>
                  <a:lnTo>
                    <a:pt x="0" y="127896"/>
                  </a:lnTo>
                  <a:lnTo>
                    <a:pt x="220510" y="255791"/>
                  </a:lnTo>
                  <a:lnTo>
                    <a:pt x="220510" y="0"/>
                  </a:lnTo>
                  <a:close/>
                </a:path>
              </a:pathLst>
            </a:custGeom>
            <a:solidFill>
              <a:srgbClr val="D93C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534399" y="2197608"/>
              <a:ext cx="1850136" cy="2828544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315455" y="2173224"/>
              <a:ext cx="1850136" cy="2828544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672840" y="2185416"/>
              <a:ext cx="2267712" cy="3468624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26463" y="2157984"/>
              <a:ext cx="1874519" cy="2868168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6456704" y="1788605"/>
              <a:ext cx="3671570" cy="369570"/>
            </a:xfrm>
            <a:custGeom>
              <a:avLst/>
              <a:gdLst/>
              <a:ahLst/>
              <a:cxnLst/>
              <a:rect l="l" t="t" r="r" b="b"/>
              <a:pathLst>
                <a:path w="3671570" h="369569">
                  <a:moveTo>
                    <a:pt x="0" y="369321"/>
                  </a:moveTo>
                  <a:lnTo>
                    <a:pt x="2856" y="322994"/>
                  </a:lnTo>
                  <a:lnTo>
                    <a:pt x="11195" y="278384"/>
                  </a:lnTo>
                  <a:lnTo>
                    <a:pt x="24675" y="235838"/>
                  </a:lnTo>
                  <a:lnTo>
                    <a:pt x="42951" y="195701"/>
                  </a:lnTo>
                  <a:lnTo>
                    <a:pt x="65680" y="158319"/>
                  </a:lnTo>
                  <a:lnTo>
                    <a:pt x="92518" y="124040"/>
                  </a:lnTo>
                  <a:lnTo>
                    <a:pt x="123122" y="93208"/>
                  </a:lnTo>
                  <a:lnTo>
                    <a:pt x="157148" y="66169"/>
                  </a:lnTo>
                  <a:lnTo>
                    <a:pt x="194253" y="43271"/>
                  </a:lnTo>
                  <a:lnTo>
                    <a:pt x="234093" y="24859"/>
                  </a:lnTo>
                  <a:lnTo>
                    <a:pt x="276324" y="11279"/>
                  </a:lnTo>
                  <a:lnTo>
                    <a:pt x="320604" y="2877"/>
                  </a:lnTo>
                  <a:lnTo>
                    <a:pt x="366588" y="0"/>
                  </a:lnTo>
                  <a:lnTo>
                    <a:pt x="3304557" y="0"/>
                  </a:lnTo>
                  <a:lnTo>
                    <a:pt x="3350541" y="2877"/>
                  </a:lnTo>
                  <a:lnTo>
                    <a:pt x="3394820" y="11279"/>
                  </a:lnTo>
                  <a:lnTo>
                    <a:pt x="3437052" y="24859"/>
                  </a:lnTo>
                  <a:lnTo>
                    <a:pt x="3476892" y="43271"/>
                  </a:lnTo>
                  <a:lnTo>
                    <a:pt x="3513997" y="66169"/>
                  </a:lnTo>
                  <a:lnTo>
                    <a:pt x="3548023" y="93208"/>
                  </a:lnTo>
                  <a:lnTo>
                    <a:pt x="3578627" y="124040"/>
                  </a:lnTo>
                  <a:lnTo>
                    <a:pt x="3605465" y="158319"/>
                  </a:lnTo>
                  <a:lnTo>
                    <a:pt x="3628194" y="195701"/>
                  </a:lnTo>
                  <a:lnTo>
                    <a:pt x="3646470" y="235838"/>
                  </a:lnTo>
                  <a:lnTo>
                    <a:pt x="3659950" y="278384"/>
                  </a:lnTo>
                  <a:lnTo>
                    <a:pt x="3668289" y="322994"/>
                  </a:lnTo>
                  <a:lnTo>
                    <a:pt x="3671146" y="369321"/>
                  </a:lnTo>
                </a:path>
              </a:pathLst>
            </a:custGeom>
            <a:ln w="25400">
              <a:solidFill>
                <a:srgbClr val="BFBFB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7056785" y="1542453"/>
              <a:ext cx="2404745" cy="646430"/>
            </a:xfrm>
            <a:custGeom>
              <a:avLst/>
              <a:gdLst/>
              <a:ahLst/>
              <a:cxnLst/>
              <a:rect l="l" t="t" r="r" b="b"/>
              <a:pathLst>
                <a:path w="2404745" h="646430">
                  <a:moveTo>
                    <a:pt x="2404671" y="0"/>
                  </a:moveTo>
                  <a:lnTo>
                    <a:pt x="0" y="0"/>
                  </a:lnTo>
                  <a:lnTo>
                    <a:pt x="0" y="646330"/>
                  </a:lnTo>
                  <a:lnTo>
                    <a:pt x="2404671" y="646330"/>
                  </a:lnTo>
                  <a:lnTo>
                    <a:pt x="240467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" name="object 24"/>
          <p:cNvSpPr txBox="1"/>
          <p:nvPr/>
        </p:nvSpPr>
        <p:spPr>
          <a:xfrm>
            <a:off x="7454257" y="1537715"/>
            <a:ext cx="1609725" cy="610870"/>
          </a:xfrm>
          <a:prstGeom prst="rect">
            <a:avLst/>
          </a:prstGeom>
        </p:spPr>
        <p:txBody>
          <a:bodyPr vert="horz" wrap="square" lIns="0" tIns="41910" rIns="0" bIns="0" rtlCol="0">
            <a:spAutoFit/>
          </a:bodyPr>
          <a:lstStyle/>
          <a:p>
            <a:pPr marL="12700" marR="5080" indent="214629">
              <a:lnSpc>
                <a:spcPts val="2210"/>
              </a:lnSpc>
              <a:spcBef>
                <a:spcPts val="330"/>
              </a:spcBef>
            </a:pPr>
            <a:r>
              <a:rPr sz="2000" b="1" dirty="0">
                <a:solidFill>
                  <a:srgbClr val="2E3334"/>
                </a:solidFill>
                <a:latin typeface="Arial"/>
                <a:cs typeface="Arial"/>
              </a:rPr>
              <a:t>MEDICAL </a:t>
            </a:r>
            <a:r>
              <a:rPr sz="2000" b="1" spc="5" dirty="0">
                <a:solidFill>
                  <a:srgbClr val="2E3334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2E3334"/>
                </a:solidFill>
                <a:latin typeface="Arial"/>
                <a:cs typeface="Arial"/>
              </a:rPr>
              <a:t>PE</a:t>
            </a:r>
            <a:r>
              <a:rPr sz="2000" b="1" spc="5" dirty="0">
                <a:solidFill>
                  <a:srgbClr val="2E3334"/>
                </a:solidFill>
                <a:latin typeface="Arial"/>
                <a:cs typeface="Arial"/>
              </a:rPr>
              <a:t>R</a:t>
            </a:r>
            <a:r>
              <a:rPr sz="2000" b="1" dirty="0">
                <a:solidFill>
                  <a:srgbClr val="2E3334"/>
                </a:solidFill>
                <a:latin typeface="Arial"/>
                <a:cs typeface="Arial"/>
              </a:rPr>
              <a:t>S</a:t>
            </a:r>
            <a:r>
              <a:rPr sz="2000" b="1" spc="-10" dirty="0">
                <a:solidFill>
                  <a:srgbClr val="2E3334"/>
                </a:solidFill>
                <a:latin typeface="Arial"/>
                <a:cs typeface="Arial"/>
              </a:rPr>
              <a:t>O</a:t>
            </a:r>
            <a:r>
              <a:rPr sz="2000" b="1" spc="5" dirty="0">
                <a:solidFill>
                  <a:srgbClr val="2E3334"/>
                </a:solidFill>
                <a:latin typeface="Arial"/>
                <a:cs typeface="Arial"/>
              </a:rPr>
              <a:t>NN</a:t>
            </a:r>
            <a:r>
              <a:rPr sz="2000" b="1" dirty="0">
                <a:solidFill>
                  <a:srgbClr val="2E3334"/>
                </a:solidFill>
                <a:latin typeface="Arial"/>
                <a:cs typeface="Arial"/>
              </a:rPr>
              <a:t>EL</a:t>
            </a:r>
            <a:endParaRPr sz="200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11699684" y="6567128"/>
            <a:ext cx="162560" cy="1962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sz="1200" dirty="0">
                <a:latin typeface="Arial MT"/>
                <a:cs typeface="Arial MT"/>
              </a:rPr>
              <a:t>2</a:t>
            </a:fld>
            <a:endParaRPr sz="1200">
              <a:latin typeface="Arial MT"/>
              <a:cs typeface="Arial MT"/>
            </a:endParaRPr>
          </a:p>
        </p:txBody>
      </p:sp>
      <p:sp>
        <p:nvSpPr>
          <p:cNvPr id="30" name="object 30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pc="-5" dirty="0"/>
              <a:t>#TCCC-CLS-PPT-13</a:t>
            </a:r>
            <a:r>
              <a:rPr spc="-30" dirty="0"/>
              <a:t> </a:t>
            </a:r>
            <a:r>
              <a:rPr spc="-5" dirty="0"/>
              <a:t>30</a:t>
            </a:r>
            <a:r>
              <a:rPr spc="-30" dirty="0"/>
              <a:t> </a:t>
            </a:r>
            <a:r>
              <a:rPr dirty="0"/>
              <a:t>JUN</a:t>
            </a:r>
            <a:r>
              <a:rPr spc="-20" dirty="0"/>
              <a:t> </a:t>
            </a:r>
            <a:r>
              <a:rPr spc="-10" dirty="0"/>
              <a:t>20</a:t>
            </a:r>
          </a:p>
        </p:txBody>
      </p:sp>
      <p:sp>
        <p:nvSpPr>
          <p:cNvPr id="25" name="object 25"/>
          <p:cNvSpPr txBox="1"/>
          <p:nvPr/>
        </p:nvSpPr>
        <p:spPr>
          <a:xfrm>
            <a:off x="2630613" y="4617211"/>
            <a:ext cx="5334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595959"/>
                </a:solidFill>
                <a:latin typeface="Arial"/>
                <a:cs typeface="Arial"/>
              </a:rPr>
              <a:t>A</a:t>
            </a:r>
            <a:r>
              <a:rPr sz="1800" b="1" spc="-5" dirty="0">
                <a:solidFill>
                  <a:srgbClr val="595959"/>
                </a:solidFill>
                <a:latin typeface="Arial"/>
                <a:cs typeface="Arial"/>
              </a:rPr>
              <a:t>S</a:t>
            </a:r>
            <a:r>
              <a:rPr sz="1800" b="1" dirty="0">
                <a:solidFill>
                  <a:srgbClr val="595959"/>
                </a:solidFill>
                <a:latin typeface="Arial"/>
                <a:cs typeface="Arial"/>
              </a:rPr>
              <a:t>M</a:t>
            </a:r>
            <a:endParaRPr sz="180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5306232" y="5239003"/>
            <a:ext cx="483234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595959"/>
                </a:solidFill>
                <a:latin typeface="Arial"/>
                <a:cs typeface="Arial"/>
              </a:rPr>
              <a:t>CLS</a:t>
            </a:r>
            <a:endParaRPr sz="180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7488845" y="4617211"/>
            <a:ext cx="5461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CMC</a:t>
            </a:r>
            <a:endParaRPr sz="180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9677589" y="4589779"/>
            <a:ext cx="4953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1800" b="1" spc="-5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83B98F46-7705-2A95-2966-1D2873467C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18"/>
            <a:ext cx="12192000" cy="6852781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2E333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2231" y="265175"/>
            <a:ext cx="1155192" cy="649224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686288" y="262127"/>
            <a:ext cx="1231392" cy="557784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178050" y="1112011"/>
            <a:ext cx="783717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spc="-5" dirty="0">
                <a:solidFill>
                  <a:srgbClr val="F2F2F2"/>
                </a:solidFill>
              </a:rPr>
              <a:t>Three</a:t>
            </a:r>
            <a:r>
              <a:rPr sz="5400" spc="-35" dirty="0">
                <a:solidFill>
                  <a:srgbClr val="F2F2F2"/>
                </a:solidFill>
              </a:rPr>
              <a:t> </a:t>
            </a:r>
            <a:r>
              <a:rPr sz="5400" spc="-5" dirty="0">
                <a:solidFill>
                  <a:srgbClr val="FFFFFF"/>
                </a:solidFill>
              </a:rPr>
              <a:t>PHASES</a:t>
            </a:r>
            <a:r>
              <a:rPr sz="5400" spc="-30" dirty="0">
                <a:solidFill>
                  <a:srgbClr val="FFFFFF"/>
                </a:solidFill>
              </a:rPr>
              <a:t> </a:t>
            </a:r>
            <a:r>
              <a:rPr sz="5400" dirty="0">
                <a:solidFill>
                  <a:srgbClr val="FFFFFF"/>
                </a:solidFill>
              </a:rPr>
              <a:t>of</a:t>
            </a:r>
            <a:r>
              <a:rPr sz="5400" spc="-20" dirty="0">
                <a:solidFill>
                  <a:srgbClr val="FFFFFF"/>
                </a:solidFill>
              </a:rPr>
              <a:t> </a:t>
            </a:r>
            <a:r>
              <a:rPr sz="5400" dirty="0">
                <a:solidFill>
                  <a:srgbClr val="FFFFFF"/>
                </a:solidFill>
              </a:rPr>
              <a:t>TCCC</a:t>
            </a:r>
            <a:endParaRPr sz="5400"/>
          </a:p>
        </p:txBody>
      </p:sp>
      <p:sp>
        <p:nvSpPr>
          <p:cNvPr id="6" name="object 6"/>
          <p:cNvSpPr/>
          <p:nvPr/>
        </p:nvSpPr>
        <p:spPr>
          <a:xfrm>
            <a:off x="4290311" y="2800607"/>
            <a:ext cx="533400" cy="533400"/>
          </a:xfrm>
          <a:custGeom>
            <a:avLst/>
            <a:gdLst/>
            <a:ahLst/>
            <a:cxnLst/>
            <a:rect l="l" t="t" r="r" b="b"/>
            <a:pathLst>
              <a:path w="533400" h="533400">
                <a:moveTo>
                  <a:pt x="266621" y="0"/>
                </a:moveTo>
                <a:lnTo>
                  <a:pt x="218695" y="4295"/>
                </a:lnTo>
                <a:lnTo>
                  <a:pt x="173588" y="16680"/>
                </a:lnTo>
                <a:lnTo>
                  <a:pt x="132052" y="36401"/>
                </a:lnTo>
                <a:lnTo>
                  <a:pt x="94840" y="62706"/>
                </a:lnTo>
                <a:lnTo>
                  <a:pt x="62705" y="94840"/>
                </a:lnTo>
                <a:lnTo>
                  <a:pt x="36401" y="132052"/>
                </a:lnTo>
                <a:lnTo>
                  <a:pt x="16680" y="173588"/>
                </a:lnTo>
                <a:lnTo>
                  <a:pt x="4295" y="218695"/>
                </a:lnTo>
                <a:lnTo>
                  <a:pt x="0" y="266621"/>
                </a:lnTo>
                <a:lnTo>
                  <a:pt x="4295" y="314546"/>
                </a:lnTo>
                <a:lnTo>
                  <a:pt x="16680" y="359654"/>
                </a:lnTo>
                <a:lnTo>
                  <a:pt x="36401" y="401190"/>
                </a:lnTo>
                <a:lnTo>
                  <a:pt x="62705" y="438402"/>
                </a:lnTo>
                <a:lnTo>
                  <a:pt x="94840" y="470537"/>
                </a:lnTo>
                <a:lnTo>
                  <a:pt x="132052" y="496841"/>
                </a:lnTo>
                <a:lnTo>
                  <a:pt x="173588" y="516563"/>
                </a:lnTo>
                <a:lnTo>
                  <a:pt x="218695" y="528948"/>
                </a:lnTo>
                <a:lnTo>
                  <a:pt x="266621" y="533243"/>
                </a:lnTo>
                <a:lnTo>
                  <a:pt x="314546" y="528948"/>
                </a:lnTo>
                <a:lnTo>
                  <a:pt x="359654" y="516563"/>
                </a:lnTo>
                <a:lnTo>
                  <a:pt x="401190" y="496841"/>
                </a:lnTo>
                <a:lnTo>
                  <a:pt x="438402" y="470537"/>
                </a:lnTo>
                <a:lnTo>
                  <a:pt x="470536" y="438402"/>
                </a:lnTo>
                <a:lnTo>
                  <a:pt x="496841" y="401190"/>
                </a:lnTo>
                <a:lnTo>
                  <a:pt x="516562" y="359654"/>
                </a:lnTo>
                <a:lnTo>
                  <a:pt x="528946" y="314546"/>
                </a:lnTo>
                <a:lnTo>
                  <a:pt x="533242" y="266621"/>
                </a:lnTo>
                <a:lnTo>
                  <a:pt x="528946" y="218695"/>
                </a:lnTo>
                <a:lnTo>
                  <a:pt x="516562" y="173588"/>
                </a:lnTo>
                <a:lnTo>
                  <a:pt x="496841" y="132052"/>
                </a:lnTo>
                <a:lnTo>
                  <a:pt x="470536" y="94840"/>
                </a:lnTo>
                <a:lnTo>
                  <a:pt x="438402" y="62706"/>
                </a:lnTo>
                <a:lnTo>
                  <a:pt x="401190" y="36401"/>
                </a:lnTo>
                <a:lnTo>
                  <a:pt x="359654" y="16680"/>
                </a:lnTo>
                <a:lnTo>
                  <a:pt x="314546" y="4295"/>
                </a:lnTo>
                <a:lnTo>
                  <a:pt x="266621" y="0"/>
                </a:lnTo>
                <a:close/>
              </a:path>
            </a:pathLst>
          </a:custGeom>
          <a:solidFill>
            <a:srgbClr val="687A8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4445012" y="2829051"/>
            <a:ext cx="22352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endParaRPr sz="28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902293" y="4386579"/>
            <a:ext cx="225996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Basic</a:t>
            </a:r>
            <a:r>
              <a:rPr sz="16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management</a:t>
            </a:r>
            <a:r>
              <a:rPr sz="16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plan:</a:t>
            </a:r>
            <a:endParaRPr sz="1600">
              <a:latin typeface="Arial MT"/>
              <a:cs typeface="Arial MT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916395" y="4680187"/>
            <a:ext cx="114300" cy="344805"/>
          </a:xfrm>
          <a:prstGeom prst="rect">
            <a:avLst/>
          </a:prstGeom>
          <a:solidFill>
            <a:srgbClr val="D93C44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605"/>
              </a:lnSpc>
            </a:pPr>
            <a:r>
              <a:rPr sz="1600" dirty="0">
                <a:solidFill>
                  <a:srgbClr val="ED7D31"/>
                </a:solidFill>
                <a:latin typeface="Wingdings"/>
                <a:cs typeface="Wingdings"/>
              </a:rPr>
              <a:t></a:t>
            </a:r>
            <a:endParaRPr sz="1600">
              <a:latin typeface="Wingdings"/>
              <a:cs typeface="Wingding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916395" y="5395237"/>
            <a:ext cx="114300" cy="380365"/>
          </a:xfrm>
          <a:prstGeom prst="rect">
            <a:avLst/>
          </a:prstGeom>
          <a:solidFill>
            <a:srgbClr val="D93C44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660"/>
              </a:lnSpc>
            </a:pPr>
            <a:r>
              <a:rPr sz="1600" dirty="0">
                <a:solidFill>
                  <a:srgbClr val="ED7D31"/>
                </a:solidFill>
                <a:latin typeface="Wingdings"/>
                <a:cs typeface="Wingdings"/>
              </a:rPr>
              <a:t></a:t>
            </a:r>
            <a:endParaRPr sz="1600">
              <a:latin typeface="Wingdings"/>
              <a:cs typeface="Wingding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902293" y="4627372"/>
            <a:ext cx="2910840" cy="1247775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298450" marR="177800">
              <a:lnSpc>
                <a:spcPts val="1900"/>
              </a:lnSpc>
              <a:spcBef>
                <a:spcPts val="180"/>
              </a:spcBef>
            </a:pP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Maintain tactical situational </a:t>
            </a:r>
            <a:r>
              <a:rPr sz="1600" spc="-4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awareness</a:t>
            </a:r>
            <a:endParaRPr sz="1600">
              <a:latin typeface="Arial MT"/>
              <a:cs typeface="Arial MT"/>
            </a:endParaRPr>
          </a:p>
          <a:p>
            <a:pPr marL="298450" indent="-285750">
              <a:lnSpc>
                <a:spcPts val="1820"/>
              </a:lnSpc>
              <a:buClr>
                <a:srgbClr val="ED7D31"/>
              </a:buClr>
              <a:buFont typeface="Wingdings"/>
              <a:buChar char=""/>
              <a:tabLst>
                <a:tab pos="297815" algn="l"/>
                <a:tab pos="298450" algn="l"/>
              </a:tabLst>
            </a:pPr>
            <a:r>
              <a:rPr sz="1600" spc="-15" dirty="0">
                <a:solidFill>
                  <a:srgbClr val="FFFFFF"/>
                </a:solidFill>
                <a:latin typeface="Arial MT"/>
                <a:cs typeface="Arial MT"/>
              </a:rPr>
              <a:t>Triage</a:t>
            </a:r>
            <a:r>
              <a:rPr sz="16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casualties</a:t>
            </a:r>
            <a:r>
              <a:rPr sz="16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as</a:t>
            </a:r>
            <a:r>
              <a:rPr sz="16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required</a:t>
            </a:r>
            <a:endParaRPr sz="1600">
              <a:latin typeface="Arial MT"/>
              <a:cs typeface="Arial MT"/>
            </a:endParaRPr>
          </a:p>
          <a:p>
            <a:pPr marL="298450">
              <a:lnSpc>
                <a:spcPts val="1910"/>
              </a:lnSpc>
            </a:pP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Conduct</a:t>
            </a:r>
            <a:r>
              <a:rPr sz="16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MARCH</a:t>
            </a:r>
            <a:r>
              <a:rPr sz="16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0" dirty="0">
                <a:solidFill>
                  <a:srgbClr val="FFFFFF"/>
                </a:solidFill>
                <a:latin typeface="Arial MT"/>
                <a:cs typeface="Arial MT"/>
              </a:rPr>
              <a:t>PAWS</a:t>
            </a:r>
            <a:endParaRPr sz="1600">
              <a:latin typeface="Arial MT"/>
              <a:cs typeface="Arial MT"/>
            </a:endParaRPr>
          </a:p>
          <a:p>
            <a:pPr marL="29845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assessment</a:t>
            </a:r>
            <a:endParaRPr sz="1600">
              <a:latin typeface="Arial MT"/>
              <a:cs typeface="Arial MT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44824" y="2710576"/>
            <a:ext cx="3225165" cy="32702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14350" indent="-514984">
              <a:lnSpc>
                <a:spcPts val="3500"/>
              </a:lnSpc>
              <a:spcBef>
                <a:spcPts val="95"/>
              </a:spcBef>
              <a:tabLst>
                <a:tab pos="514350" algn="l"/>
              </a:tabLst>
            </a:pPr>
            <a:r>
              <a:rPr sz="4200" b="1" baseline="-9920" dirty="0">
                <a:solidFill>
                  <a:srgbClr val="FFFFFF"/>
                </a:solidFill>
                <a:latin typeface="Arial"/>
                <a:cs typeface="Arial"/>
              </a:rPr>
              <a:t>1	</a:t>
            </a:r>
            <a:r>
              <a:rPr sz="3200" b="1" dirty="0">
                <a:solidFill>
                  <a:srgbClr val="FFFFFF"/>
                </a:solidFill>
                <a:latin typeface="Arial"/>
                <a:cs typeface="Arial"/>
              </a:rPr>
              <a:t>CARE</a:t>
            </a:r>
            <a:r>
              <a:rPr sz="3200" b="1" spc="-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b="1" dirty="0">
                <a:solidFill>
                  <a:srgbClr val="FFFFFF"/>
                </a:solidFill>
                <a:latin typeface="Arial"/>
                <a:cs typeface="Arial"/>
              </a:rPr>
              <a:t>UNDER  </a:t>
            </a:r>
            <a:r>
              <a:rPr sz="3200" b="1" spc="-5" dirty="0">
                <a:solidFill>
                  <a:srgbClr val="FFFFFF"/>
                </a:solidFill>
                <a:latin typeface="Arial"/>
                <a:cs typeface="Arial"/>
              </a:rPr>
              <a:t>FIRE</a:t>
            </a:r>
            <a:endParaRPr sz="3200">
              <a:latin typeface="Arial"/>
              <a:cs typeface="Arial"/>
            </a:endParaRPr>
          </a:p>
          <a:p>
            <a:pPr marL="822325" marR="586105" indent="222885">
              <a:lnSpc>
                <a:spcPts val="1800"/>
              </a:lnSpc>
              <a:spcBef>
                <a:spcPts val="1055"/>
              </a:spcBef>
            </a:pPr>
            <a:r>
              <a:rPr sz="1600" b="1" spc="-10" dirty="0">
                <a:solidFill>
                  <a:srgbClr val="FFFFFF"/>
                </a:solidFill>
                <a:latin typeface="Arial"/>
                <a:cs typeface="Arial"/>
              </a:rPr>
              <a:t>RETURN </a:t>
            </a:r>
            <a:r>
              <a:rPr sz="1600" b="1" spc="-5" dirty="0">
                <a:solidFill>
                  <a:srgbClr val="FFFFFF"/>
                </a:solidFill>
                <a:latin typeface="Arial"/>
                <a:cs typeface="Arial"/>
              </a:rPr>
              <a:t>FIRE </a:t>
            </a:r>
            <a:r>
              <a:rPr sz="16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-10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1600" b="1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-40" dirty="0">
                <a:solidFill>
                  <a:srgbClr val="FFFFFF"/>
                </a:solidFill>
                <a:latin typeface="Arial"/>
                <a:cs typeface="Arial"/>
              </a:rPr>
              <a:t>TAKE</a:t>
            </a:r>
            <a:r>
              <a:rPr sz="1600" b="1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-10" dirty="0">
                <a:solidFill>
                  <a:srgbClr val="FFFFFF"/>
                </a:solidFill>
                <a:latin typeface="Arial"/>
                <a:cs typeface="Arial"/>
              </a:rPr>
              <a:t>COVER</a:t>
            </a:r>
            <a:endParaRPr sz="1600">
              <a:latin typeface="Arial"/>
              <a:cs typeface="Arial"/>
            </a:endParaRPr>
          </a:p>
          <a:p>
            <a:pPr marL="514350">
              <a:lnSpc>
                <a:spcPct val="100000"/>
              </a:lnSpc>
              <a:spcBef>
                <a:spcPts val="1475"/>
              </a:spcBef>
            </a:pP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Quick</a:t>
            </a:r>
            <a:r>
              <a:rPr sz="1600" spc="-6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decision-making:</a:t>
            </a:r>
            <a:endParaRPr sz="1600">
              <a:latin typeface="Arial MT"/>
              <a:cs typeface="Arial MT"/>
            </a:endParaRPr>
          </a:p>
          <a:p>
            <a:pPr marL="514350">
              <a:lnSpc>
                <a:spcPct val="100000"/>
              </a:lnSpc>
              <a:spcBef>
                <a:spcPts val="980"/>
              </a:spcBef>
              <a:tabLst>
                <a:tab pos="800100" algn="l"/>
              </a:tabLst>
            </a:pPr>
            <a:r>
              <a:rPr sz="1600" dirty="0">
                <a:solidFill>
                  <a:srgbClr val="F26535"/>
                </a:solidFill>
                <a:latin typeface="Wingdings"/>
                <a:cs typeface="Wingdings"/>
              </a:rPr>
              <a:t></a:t>
            </a:r>
            <a:r>
              <a:rPr sz="1600" dirty="0">
                <a:solidFill>
                  <a:srgbClr val="F26535"/>
                </a:solidFill>
                <a:latin typeface="Times New Roman"/>
                <a:cs typeface="Times New Roman"/>
              </a:rPr>
              <a:t>	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Consider</a:t>
            </a:r>
            <a:r>
              <a:rPr sz="16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scene</a:t>
            </a:r>
            <a:r>
              <a:rPr sz="16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FFFFFF"/>
                </a:solidFill>
                <a:latin typeface="Arial MT"/>
                <a:cs typeface="Arial MT"/>
              </a:rPr>
              <a:t>safety</a:t>
            </a:r>
            <a:endParaRPr sz="1600">
              <a:latin typeface="Arial MT"/>
              <a:cs typeface="Arial MT"/>
            </a:endParaRPr>
          </a:p>
          <a:p>
            <a:pPr marL="800100" marR="315595" indent="-285750">
              <a:lnSpc>
                <a:spcPct val="100000"/>
              </a:lnSpc>
              <a:spcBef>
                <a:spcPts val="960"/>
              </a:spcBef>
              <a:tabLst>
                <a:tab pos="800100" algn="l"/>
              </a:tabLst>
            </a:pPr>
            <a:r>
              <a:rPr sz="1600" dirty="0">
                <a:solidFill>
                  <a:srgbClr val="F26535"/>
                </a:solidFill>
                <a:latin typeface="Wingdings"/>
                <a:cs typeface="Wingdings"/>
              </a:rPr>
              <a:t></a:t>
            </a:r>
            <a:r>
              <a:rPr sz="1600" dirty="0">
                <a:solidFill>
                  <a:srgbClr val="F26535"/>
                </a:solidFill>
                <a:latin typeface="Times New Roman"/>
                <a:cs typeface="Times New Roman"/>
              </a:rPr>
              <a:t>	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Identify and control life- </a:t>
            </a:r>
            <a:r>
              <a:rPr sz="1600" spc="-4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threatening</a:t>
            </a:r>
            <a:r>
              <a:rPr sz="1600" spc="-10" dirty="0">
                <a:solidFill>
                  <a:srgbClr val="FFFFFF"/>
                </a:solidFill>
                <a:latin typeface="Arial MT"/>
                <a:cs typeface="Arial MT"/>
              </a:rPr>
              <a:t> bleeding</a:t>
            </a:r>
            <a:endParaRPr sz="1600">
              <a:latin typeface="Arial MT"/>
              <a:cs typeface="Arial MT"/>
            </a:endParaRPr>
          </a:p>
          <a:p>
            <a:pPr marL="514350">
              <a:lnSpc>
                <a:spcPct val="100000"/>
              </a:lnSpc>
              <a:spcBef>
                <a:spcPts val="960"/>
              </a:spcBef>
              <a:tabLst>
                <a:tab pos="800100" algn="l"/>
              </a:tabLst>
            </a:pPr>
            <a:r>
              <a:rPr sz="1600" dirty="0">
                <a:solidFill>
                  <a:srgbClr val="F26535"/>
                </a:solidFill>
                <a:latin typeface="Wingdings"/>
                <a:cs typeface="Wingdings"/>
              </a:rPr>
              <a:t></a:t>
            </a:r>
            <a:r>
              <a:rPr sz="1600" dirty="0">
                <a:solidFill>
                  <a:srgbClr val="F26535"/>
                </a:solidFill>
                <a:latin typeface="Times New Roman"/>
                <a:cs typeface="Times New Roman"/>
              </a:rPr>
              <a:t>	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Move</a:t>
            </a:r>
            <a:r>
              <a:rPr sz="16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casualty</a:t>
            </a:r>
            <a:r>
              <a:rPr sz="1600" spc="-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FFFFFF"/>
                </a:solidFill>
                <a:latin typeface="Arial MT"/>
                <a:cs typeface="Arial MT"/>
              </a:rPr>
              <a:t>to</a:t>
            </a:r>
            <a:r>
              <a:rPr sz="16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FFFFFF"/>
                </a:solidFill>
                <a:latin typeface="Arial MT"/>
                <a:cs typeface="Arial MT"/>
              </a:rPr>
              <a:t>safety</a:t>
            </a:r>
            <a:endParaRPr sz="1600">
              <a:latin typeface="Arial MT"/>
              <a:cs typeface="Arial MT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477421" y="2746564"/>
            <a:ext cx="3113405" cy="1513205"/>
            <a:chOff x="477421" y="2746564"/>
            <a:chExt cx="3113405" cy="1513205"/>
          </a:xfrm>
        </p:grpSpPr>
        <p:sp>
          <p:nvSpPr>
            <p:cNvPr id="14" name="object 14"/>
            <p:cNvSpPr/>
            <p:nvPr/>
          </p:nvSpPr>
          <p:spPr>
            <a:xfrm>
              <a:off x="477421" y="2746564"/>
              <a:ext cx="533400" cy="533400"/>
            </a:xfrm>
            <a:custGeom>
              <a:avLst/>
              <a:gdLst/>
              <a:ahLst/>
              <a:cxnLst/>
              <a:rect l="l" t="t" r="r" b="b"/>
              <a:pathLst>
                <a:path w="533400" h="533400">
                  <a:moveTo>
                    <a:pt x="266621" y="0"/>
                  </a:moveTo>
                  <a:lnTo>
                    <a:pt x="218695" y="4295"/>
                  </a:lnTo>
                  <a:lnTo>
                    <a:pt x="173588" y="16680"/>
                  </a:lnTo>
                  <a:lnTo>
                    <a:pt x="132052" y="36401"/>
                  </a:lnTo>
                  <a:lnTo>
                    <a:pt x="94840" y="62705"/>
                  </a:lnTo>
                  <a:lnTo>
                    <a:pt x="62706" y="94840"/>
                  </a:lnTo>
                  <a:lnTo>
                    <a:pt x="36401" y="132052"/>
                  </a:lnTo>
                  <a:lnTo>
                    <a:pt x="16680" y="173588"/>
                  </a:lnTo>
                  <a:lnTo>
                    <a:pt x="4295" y="218695"/>
                  </a:lnTo>
                  <a:lnTo>
                    <a:pt x="0" y="266621"/>
                  </a:lnTo>
                  <a:lnTo>
                    <a:pt x="4295" y="314546"/>
                  </a:lnTo>
                  <a:lnTo>
                    <a:pt x="16680" y="359654"/>
                  </a:lnTo>
                  <a:lnTo>
                    <a:pt x="36401" y="401190"/>
                  </a:lnTo>
                  <a:lnTo>
                    <a:pt x="62706" y="438402"/>
                  </a:lnTo>
                  <a:lnTo>
                    <a:pt x="94840" y="470536"/>
                  </a:lnTo>
                  <a:lnTo>
                    <a:pt x="132052" y="496841"/>
                  </a:lnTo>
                  <a:lnTo>
                    <a:pt x="173588" y="516562"/>
                  </a:lnTo>
                  <a:lnTo>
                    <a:pt x="218695" y="528946"/>
                  </a:lnTo>
                  <a:lnTo>
                    <a:pt x="266621" y="533242"/>
                  </a:lnTo>
                  <a:lnTo>
                    <a:pt x="314547" y="528946"/>
                  </a:lnTo>
                  <a:lnTo>
                    <a:pt x="359654" y="516562"/>
                  </a:lnTo>
                  <a:lnTo>
                    <a:pt x="401190" y="496841"/>
                  </a:lnTo>
                  <a:lnTo>
                    <a:pt x="438402" y="470536"/>
                  </a:lnTo>
                  <a:lnTo>
                    <a:pt x="470537" y="438402"/>
                  </a:lnTo>
                  <a:lnTo>
                    <a:pt x="496841" y="401190"/>
                  </a:lnTo>
                  <a:lnTo>
                    <a:pt x="516562" y="359654"/>
                  </a:lnTo>
                  <a:lnTo>
                    <a:pt x="528947" y="314546"/>
                  </a:lnTo>
                  <a:lnTo>
                    <a:pt x="533243" y="266621"/>
                  </a:lnTo>
                  <a:lnTo>
                    <a:pt x="528947" y="218695"/>
                  </a:lnTo>
                  <a:lnTo>
                    <a:pt x="516562" y="173588"/>
                  </a:lnTo>
                  <a:lnTo>
                    <a:pt x="496841" y="132052"/>
                  </a:lnTo>
                  <a:lnTo>
                    <a:pt x="470537" y="94840"/>
                  </a:lnTo>
                  <a:lnTo>
                    <a:pt x="438402" y="62705"/>
                  </a:lnTo>
                  <a:lnTo>
                    <a:pt x="401190" y="36401"/>
                  </a:lnTo>
                  <a:lnTo>
                    <a:pt x="359654" y="16680"/>
                  </a:lnTo>
                  <a:lnTo>
                    <a:pt x="314547" y="4295"/>
                  </a:lnTo>
                  <a:lnTo>
                    <a:pt x="266621" y="0"/>
                  </a:lnTo>
                  <a:close/>
                </a:path>
              </a:pathLst>
            </a:custGeom>
            <a:solidFill>
              <a:srgbClr val="687A8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153897" y="3678939"/>
              <a:ext cx="2436495" cy="581025"/>
            </a:xfrm>
            <a:custGeom>
              <a:avLst/>
              <a:gdLst/>
              <a:ahLst/>
              <a:cxnLst/>
              <a:rect l="l" t="t" r="r" b="b"/>
              <a:pathLst>
                <a:path w="2436495" h="581025">
                  <a:moveTo>
                    <a:pt x="2147734" y="0"/>
                  </a:moveTo>
                  <a:lnTo>
                    <a:pt x="288754" y="0"/>
                  </a:lnTo>
                  <a:lnTo>
                    <a:pt x="241917" y="3779"/>
                  </a:lnTo>
                  <a:lnTo>
                    <a:pt x="197485" y="14721"/>
                  </a:lnTo>
                  <a:lnTo>
                    <a:pt x="156055" y="32230"/>
                  </a:lnTo>
                  <a:lnTo>
                    <a:pt x="118220" y="55713"/>
                  </a:lnTo>
                  <a:lnTo>
                    <a:pt x="84574" y="84574"/>
                  </a:lnTo>
                  <a:lnTo>
                    <a:pt x="55713" y="118220"/>
                  </a:lnTo>
                  <a:lnTo>
                    <a:pt x="32230" y="156056"/>
                  </a:lnTo>
                  <a:lnTo>
                    <a:pt x="14720" y="197486"/>
                  </a:lnTo>
                  <a:lnTo>
                    <a:pt x="3779" y="241918"/>
                  </a:lnTo>
                  <a:lnTo>
                    <a:pt x="0" y="288756"/>
                  </a:lnTo>
                  <a:lnTo>
                    <a:pt x="0" y="291948"/>
                  </a:lnTo>
                  <a:lnTo>
                    <a:pt x="3779" y="338786"/>
                  </a:lnTo>
                  <a:lnTo>
                    <a:pt x="14720" y="383217"/>
                  </a:lnTo>
                  <a:lnTo>
                    <a:pt x="32230" y="424648"/>
                  </a:lnTo>
                  <a:lnTo>
                    <a:pt x="55713" y="462483"/>
                  </a:lnTo>
                  <a:lnTo>
                    <a:pt x="84574" y="496129"/>
                  </a:lnTo>
                  <a:lnTo>
                    <a:pt x="118220" y="524990"/>
                  </a:lnTo>
                  <a:lnTo>
                    <a:pt x="156055" y="548473"/>
                  </a:lnTo>
                  <a:lnTo>
                    <a:pt x="197485" y="565982"/>
                  </a:lnTo>
                  <a:lnTo>
                    <a:pt x="241917" y="576924"/>
                  </a:lnTo>
                  <a:lnTo>
                    <a:pt x="288754" y="580703"/>
                  </a:lnTo>
                  <a:lnTo>
                    <a:pt x="2147734" y="580703"/>
                  </a:lnTo>
                  <a:lnTo>
                    <a:pt x="2194572" y="576924"/>
                  </a:lnTo>
                  <a:lnTo>
                    <a:pt x="2239003" y="565982"/>
                  </a:lnTo>
                  <a:lnTo>
                    <a:pt x="2280434" y="548473"/>
                  </a:lnTo>
                  <a:lnTo>
                    <a:pt x="2318269" y="524990"/>
                  </a:lnTo>
                  <a:lnTo>
                    <a:pt x="2351915" y="496129"/>
                  </a:lnTo>
                  <a:lnTo>
                    <a:pt x="2380776" y="462483"/>
                  </a:lnTo>
                  <a:lnTo>
                    <a:pt x="2404259" y="424648"/>
                  </a:lnTo>
                  <a:lnTo>
                    <a:pt x="2421768" y="383217"/>
                  </a:lnTo>
                  <a:lnTo>
                    <a:pt x="2432710" y="338786"/>
                  </a:lnTo>
                  <a:lnTo>
                    <a:pt x="2436489" y="291948"/>
                  </a:lnTo>
                  <a:lnTo>
                    <a:pt x="2436489" y="288756"/>
                  </a:lnTo>
                  <a:lnTo>
                    <a:pt x="2432710" y="241918"/>
                  </a:lnTo>
                  <a:lnTo>
                    <a:pt x="2421768" y="197486"/>
                  </a:lnTo>
                  <a:lnTo>
                    <a:pt x="2404259" y="156056"/>
                  </a:lnTo>
                  <a:lnTo>
                    <a:pt x="2380776" y="118220"/>
                  </a:lnTo>
                  <a:lnTo>
                    <a:pt x="2351915" y="84574"/>
                  </a:lnTo>
                  <a:lnTo>
                    <a:pt x="2318269" y="55713"/>
                  </a:lnTo>
                  <a:lnTo>
                    <a:pt x="2280434" y="32230"/>
                  </a:lnTo>
                  <a:lnTo>
                    <a:pt x="2239003" y="14721"/>
                  </a:lnTo>
                  <a:lnTo>
                    <a:pt x="2194572" y="3779"/>
                  </a:lnTo>
                  <a:lnTo>
                    <a:pt x="2147734" y="0"/>
                  </a:lnTo>
                  <a:close/>
                </a:path>
              </a:pathLst>
            </a:custGeom>
            <a:solidFill>
              <a:srgbClr val="D63A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/>
          <p:nvPr/>
        </p:nvSpPr>
        <p:spPr>
          <a:xfrm>
            <a:off x="4901925" y="3637324"/>
            <a:ext cx="2526665" cy="551180"/>
          </a:xfrm>
          <a:custGeom>
            <a:avLst/>
            <a:gdLst/>
            <a:ahLst/>
            <a:cxnLst/>
            <a:rect l="l" t="t" r="r" b="b"/>
            <a:pathLst>
              <a:path w="2526665" h="551179">
                <a:moveTo>
                  <a:pt x="2252337" y="0"/>
                </a:moveTo>
                <a:lnTo>
                  <a:pt x="273951" y="0"/>
                </a:lnTo>
                <a:lnTo>
                  <a:pt x="224708" y="4413"/>
                </a:lnTo>
                <a:lnTo>
                  <a:pt x="178361" y="17139"/>
                </a:lnTo>
                <a:lnTo>
                  <a:pt x="135683" y="37402"/>
                </a:lnTo>
                <a:lnTo>
                  <a:pt x="97448" y="64430"/>
                </a:lnTo>
                <a:lnTo>
                  <a:pt x="64430" y="97449"/>
                </a:lnTo>
                <a:lnTo>
                  <a:pt x="37402" y="135684"/>
                </a:lnTo>
                <a:lnTo>
                  <a:pt x="17139" y="178362"/>
                </a:lnTo>
                <a:lnTo>
                  <a:pt x="4413" y="224709"/>
                </a:lnTo>
                <a:lnTo>
                  <a:pt x="0" y="273952"/>
                </a:lnTo>
                <a:lnTo>
                  <a:pt x="0" y="276981"/>
                </a:lnTo>
                <a:lnTo>
                  <a:pt x="4413" y="326225"/>
                </a:lnTo>
                <a:lnTo>
                  <a:pt x="17139" y="372573"/>
                </a:lnTo>
                <a:lnTo>
                  <a:pt x="37402" y="415251"/>
                </a:lnTo>
                <a:lnTo>
                  <a:pt x="64430" y="453486"/>
                </a:lnTo>
                <a:lnTo>
                  <a:pt x="97448" y="486504"/>
                </a:lnTo>
                <a:lnTo>
                  <a:pt x="135683" y="513532"/>
                </a:lnTo>
                <a:lnTo>
                  <a:pt x="178361" y="533795"/>
                </a:lnTo>
                <a:lnTo>
                  <a:pt x="224708" y="546521"/>
                </a:lnTo>
                <a:lnTo>
                  <a:pt x="273951" y="550934"/>
                </a:lnTo>
                <a:lnTo>
                  <a:pt x="2252337" y="550934"/>
                </a:lnTo>
                <a:lnTo>
                  <a:pt x="2301580" y="546521"/>
                </a:lnTo>
                <a:lnTo>
                  <a:pt x="2347927" y="533795"/>
                </a:lnTo>
                <a:lnTo>
                  <a:pt x="2390605" y="513532"/>
                </a:lnTo>
                <a:lnTo>
                  <a:pt x="2428840" y="486504"/>
                </a:lnTo>
                <a:lnTo>
                  <a:pt x="2461858" y="453486"/>
                </a:lnTo>
                <a:lnTo>
                  <a:pt x="2488886" y="415251"/>
                </a:lnTo>
                <a:lnTo>
                  <a:pt x="2509149" y="372573"/>
                </a:lnTo>
                <a:lnTo>
                  <a:pt x="2521875" y="326225"/>
                </a:lnTo>
                <a:lnTo>
                  <a:pt x="2526289" y="276981"/>
                </a:lnTo>
                <a:lnTo>
                  <a:pt x="2526289" y="273952"/>
                </a:lnTo>
                <a:lnTo>
                  <a:pt x="2521875" y="224709"/>
                </a:lnTo>
                <a:lnTo>
                  <a:pt x="2509149" y="178362"/>
                </a:lnTo>
                <a:lnTo>
                  <a:pt x="2488886" y="135684"/>
                </a:lnTo>
                <a:lnTo>
                  <a:pt x="2461858" y="97449"/>
                </a:lnTo>
                <a:lnTo>
                  <a:pt x="2428840" y="64430"/>
                </a:lnTo>
                <a:lnTo>
                  <a:pt x="2390605" y="37402"/>
                </a:lnTo>
                <a:lnTo>
                  <a:pt x="2347927" y="17139"/>
                </a:lnTo>
                <a:lnTo>
                  <a:pt x="2301580" y="4413"/>
                </a:lnTo>
                <a:lnTo>
                  <a:pt x="2252337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4907979" y="2680716"/>
            <a:ext cx="2463800" cy="1472565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12700" marR="5080">
              <a:lnSpc>
                <a:spcPts val="3500"/>
              </a:lnSpc>
              <a:spcBef>
                <a:spcPts val="500"/>
              </a:spcBef>
            </a:pPr>
            <a:r>
              <a:rPr sz="3200" b="1" spc="-35" dirty="0">
                <a:solidFill>
                  <a:srgbClr val="FFFFFF"/>
                </a:solidFill>
                <a:latin typeface="Arial"/>
                <a:cs typeface="Arial"/>
              </a:rPr>
              <a:t>TACTICAL </a:t>
            </a:r>
            <a:r>
              <a:rPr sz="3200" b="1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b="1" spc="-5" dirty="0">
                <a:solidFill>
                  <a:srgbClr val="FFFFFF"/>
                </a:solidFill>
                <a:latin typeface="Arial"/>
                <a:cs typeface="Arial"/>
              </a:rPr>
              <a:t>FIELD</a:t>
            </a:r>
            <a:r>
              <a:rPr sz="3200" b="1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b="1" dirty="0">
                <a:solidFill>
                  <a:srgbClr val="FFFFFF"/>
                </a:solidFill>
                <a:latin typeface="Arial"/>
                <a:cs typeface="Arial"/>
              </a:rPr>
              <a:t>CARE</a:t>
            </a:r>
            <a:endParaRPr sz="3200">
              <a:latin typeface="Arial"/>
              <a:cs typeface="Arial"/>
            </a:endParaRPr>
          </a:p>
          <a:p>
            <a:pPr marL="468630" marR="410845" indent="183515">
              <a:lnSpc>
                <a:spcPts val="1800"/>
              </a:lnSpc>
              <a:spcBef>
                <a:spcPts val="430"/>
              </a:spcBef>
            </a:pPr>
            <a:r>
              <a:rPr sz="1600" b="1" spc="-5" dirty="0">
                <a:latin typeface="Arial"/>
                <a:cs typeface="Arial"/>
              </a:rPr>
              <a:t>COVER </a:t>
            </a:r>
            <a:r>
              <a:rPr sz="1600" b="1" spc="-10" dirty="0">
                <a:latin typeface="Arial"/>
                <a:cs typeface="Arial"/>
              </a:rPr>
              <a:t>AND </a:t>
            </a:r>
            <a:r>
              <a:rPr sz="1600" b="1" spc="-5" dirty="0">
                <a:latin typeface="Arial"/>
                <a:cs typeface="Arial"/>
              </a:rPr>
              <a:t> </a:t>
            </a:r>
            <a:r>
              <a:rPr sz="1600" b="1" spc="-10" dirty="0">
                <a:latin typeface="Arial"/>
                <a:cs typeface="Arial"/>
              </a:rPr>
              <a:t>C</a:t>
            </a:r>
            <a:r>
              <a:rPr sz="1600" b="1" spc="5" dirty="0">
                <a:latin typeface="Arial"/>
                <a:cs typeface="Arial"/>
              </a:rPr>
              <a:t>O</a:t>
            </a:r>
            <a:r>
              <a:rPr sz="1600" b="1" spc="-10" dirty="0">
                <a:latin typeface="Arial"/>
                <a:cs typeface="Arial"/>
              </a:rPr>
              <a:t>NCEA</a:t>
            </a:r>
            <a:r>
              <a:rPr sz="1600" b="1" spc="-5" dirty="0">
                <a:latin typeface="Arial"/>
                <a:cs typeface="Arial"/>
              </a:rPr>
              <a:t>L</a:t>
            </a:r>
            <a:r>
              <a:rPr sz="1600" b="1" dirty="0">
                <a:latin typeface="Arial"/>
                <a:cs typeface="Arial"/>
              </a:rPr>
              <a:t>M</a:t>
            </a:r>
            <a:r>
              <a:rPr sz="1600" b="1" spc="-10" dirty="0">
                <a:latin typeface="Arial"/>
                <a:cs typeface="Arial"/>
              </a:rPr>
              <a:t>ENT</a:t>
            </a:r>
            <a:endParaRPr sz="1600">
              <a:latin typeface="Arial"/>
              <a:cs typeface="Arial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7923389" y="2780708"/>
            <a:ext cx="533400" cy="533400"/>
          </a:xfrm>
          <a:custGeom>
            <a:avLst/>
            <a:gdLst/>
            <a:ahLst/>
            <a:cxnLst/>
            <a:rect l="l" t="t" r="r" b="b"/>
            <a:pathLst>
              <a:path w="533400" h="533400">
                <a:moveTo>
                  <a:pt x="266621" y="0"/>
                </a:moveTo>
                <a:lnTo>
                  <a:pt x="218695" y="4295"/>
                </a:lnTo>
                <a:lnTo>
                  <a:pt x="173588" y="16680"/>
                </a:lnTo>
                <a:lnTo>
                  <a:pt x="132052" y="36401"/>
                </a:lnTo>
                <a:lnTo>
                  <a:pt x="94840" y="62705"/>
                </a:lnTo>
                <a:lnTo>
                  <a:pt x="62705" y="94840"/>
                </a:lnTo>
                <a:lnTo>
                  <a:pt x="36401" y="132052"/>
                </a:lnTo>
                <a:lnTo>
                  <a:pt x="16680" y="173588"/>
                </a:lnTo>
                <a:lnTo>
                  <a:pt x="4295" y="218695"/>
                </a:lnTo>
                <a:lnTo>
                  <a:pt x="0" y="266621"/>
                </a:lnTo>
                <a:lnTo>
                  <a:pt x="4295" y="314546"/>
                </a:lnTo>
                <a:lnTo>
                  <a:pt x="16680" y="359654"/>
                </a:lnTo>
                <a:lnTo>
                  <a:pt x="36401" y="401190"/>
                </a:lnTo>
                <a:lnTo>
                  <a:pt x="62705" y="438402"/>
                </a:lnTo>
                <a:lnTo>
                  <a:pt x="94840" y="470536"/>
                </a:lnTo>
                <a:lnTo>
                  <a:pt x="132052" y="496841"/>
                </a:lnTo>
                <a:lnTo>
                  <a:pt x="173588" y="516562"/>
                </a:lnTo>
                <a:lnTo>
                  <a:pt x="218695" y="528946"/>
                </a:lnTo>
                <a:lnTo>
                  <a:pt x="266621" y="533242"/>
                </a:lnTo>
                <a:lnTo>
                  <a:pt x="314546" y="528946"/>
                </a:lnTo>
                <a:lnTo>
                  <a:pt x="359654" y="516562"/>
                </a:lnTo>
                <a:lnTo>
                  <a:pt x="401190" y="496841"/>
                </a:lnTo>
                <a:lnTo>
                  <a:pt x="438402" y="470536"/>
                </a:lnTo>
                <a:lnTo>
                  <a:pt x="470536" y="438402"/>
                </a:lnTo>
                <a:lnTo>
                  <a:pt x="496841" y="401190"/>
                </a:lnTo>
                <a:lnTo>
                  <a:pt x="516562" y="359654"/>
                </a:lnTo>
                <a:lnTo>
                  <a:pt x="528946" y="314546"/>
                </a:lnTo>
                <a:lnTo>
                  <a:pt x="533242" y="266621"/>
                </a:lnTo>
                <a:lnTo>
                  <a:pt x="528946" y="218695"/>
                </a:lnTo>
                <a:lnTo>
                  <a:pt x="516562" y="173588"/>
                </a:lnTo>
                <a:lnTo>
                  <a:pt x="496841" y="132052"/>
                </a:lnTo>
                <a:lnTo>
                  <a:pt x="470536" y="94840"/>
                </a:lnTo>
                <a:lnTo>
                  <a:pt x="438402" y="62705"/>
                </a:lnTo>
                <a:lnTo>
                  <a:pt x="401190" y="36401"/>
                </a:lnTo>
                <a:lnTo>
                  <a:pt x="359654" y="16680"/>
                </a:lnTo>
                <a:lnTo>
                  <a:pt x="314546" y="4295"/>
                </a:lnTo>
                <a:lnTo>
                  <a:pt x="266621" y="0"/>
                </a:lnTo>
                <a:close/>
              </a:path>
            </a:pathLst>
          </a:custGeom>
          <a:solidFill>
            <a:srgbClr val="687A8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8090791" y="2710576"/>
            <a:ext cx="3498215" cy="3773170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457200" marR="405765" indent="-457834">
              <a:lnSpc>
                <a:spcPct val="90000"/>
              </a:lnSpc>
              <a:spcBef>
                <a:spcPts val="80"/>
              </a:spcBef>
              <a:tabLst>
                <a:tab pos="457200" algn="l"/>
              </a:tabLst>
            </a:pPr>
            <a:r>
              <a:rPr sz="4200" b="1" baseline="-14880" dirty="0">
                <a:solidFill>
                  <a:srgbClr val="FFFFFF"/>
                </a:solidFill>
                <a:latin typeface="Arial"/>
                <a:cs typeface="Arial"/>
              </a:rPr>
              <a:t>3	</a:t>
            </a:r>
            <a:r>
              <a:rPr sz="3200" b="1" spc="-35" dirty="0">
                <a:solidFill>
                  <a:srgbClr val="FFFFFF"/>
                </a:solidFill>
                <a:latin typeface="Arial"/>
                <a:cs typeface="Arial"/>
              </a:rPr>
              <a:t>TACTICAL </a:t>
            </a:r>
            <a:r>
              <a:rPr sz="3200" b="1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b="1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3200" b="1" spc="-235" dirty="0">
                <a:solidFill>
                  <a:srgbClr val="FFFFFF"/>
                </a:solidFill>
                <a:latin typeface="Arial"/>
                <a:cs typeface="Arial"/>
              </a:rPr>
              <a:t>V</a:t>
            </a:r>
            <a:r>
              <a:rPr sz="3200" b="1" dirty="0">
                <a:solidFill>
                  <a:srgbClr val="FFFFFF"/>
                </a:solidFill>
                <a:latin typeface="Arial"/>
                <a:cs typeface="Arial"/>
              </a:rPr>
              <a:t>ACU</a:t>
            </a:r>
            <a:r>
              <a:rPr sz="3200" b="1" spc="-24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3200" b="1" spc="-1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3200" b="1" spc="-5" dirty="0">
                <a:solidFill>
                  <a:srgbClr val="FFFFFF"/>
                </a:solidFill>
                <a:latin typeface="Arial"/>
                <a:cs typeface="Arial"/>
              </a:rPr>
              <a:t>IO</a:t>
            </a:r>
            <a:r>
              <a:rPr sz="3200" b="1" dirty="0">
                <a:solidFill>
                  <a:srgbClr val="FFFFFF"/>
                </a:solidFill>
                <a:latin typeface="Arial"/>
                <a:cs typeface="Arial"/>
              </a:rPr>
              <a:t>N  CARE</a:t>
            </a:r>
            <a:endParaRPr sz="3200">
              <a:latin typeface="Arial"/>
              <a:cs typeface="Arial"/>
            </a:endParaRPr>
          </a:p>
          <a:p>
            <a:pPr marL="457200" marR="84455">
              <a:lnSpc>
                <a:spcPts val="1900"/>
              </a:lnSpc>
              <a:spcBef>
                <a:spcPts val="1200"/>
              </a:spcBef>
            </a:pP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More deliberate assessment and </a:t>
            </a:r>
            <a:r>
              <a:rPr sz="1600" spc="-4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treatment</a:t>
            </a:r>
            <a:r>
              <a:rPr sz="1600" spc="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of</a:t>
            </a:r>
            <a:r>
              <a:rPr sz="1600" spc="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unrecognized</a:t>
            </a:r>
            <a:endParaRPr sz="1600">
              <a:latin typeface="Arial MT"/>
              <a:cs typeface="Arial MT"/>
            </a:endParaRPr>
          </a:p>
          <a:p>
            <a:pPr marL="457200">
              <a:lnSpc>
                <a:spcPts val="1830"/>
              </a:lnSpc>
            </a:pP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life-threatening</a:t>
            </a:r>
            <a:r>
              <a:rPr sz="16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injuries</a:t>
            </a:r>
            <a:endParaRPr sz="1600">
              <a:latin typeface="Arial MT"/>
              <a:cs typeface="Arial MT"/>
            </a:endParaRPr>
          </a:p>
          <a:p>
            <a:pPr marL="457200">
              <a:lnSpc>
                <a:spcPct val="100000"/>
              </a:lnSpc>
              <a:spcBef>
                <a:spcPts val="985"/>
              </a:spcBef>
              <a:tabLst>
                <a:tab pos="742950" algn="l"/>
              </a:tabLst>
            </a:pPr>
            <a:r>
              <a:rPr sz="1600" dirty="0">
                <a:solidFill>
                  <a:srgbClr val="FFFFFF"/>
                </a:solidFill>
                <a:latin typeface="Wingdings"/>
                <a:cs typeface="Wingdings"/>
              </a:rPr>
              <a:t></a:t>
            </a:r>
            <a:r>
              <a:rPr sz="1600" dirty="0">
                <a:solidFill>
                  <a:srgbClr val="FFFFFF"/>
                </a:solidFill>
                <a:latin typeface="Times New Roman"/>
                <a:cs typeface="Times New Roman"/>
              </a:rPr>
              <a:t>	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Pre-evacuation</a:t>
            </a:r>
            <a:r>
              <a:rPr sz="16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procedures</a:t>
            </a:r>
            <a:endParaRPr sz="1600">
              <a:latin typeface="Arial MT"/>
              <a:cs typeface="Arial MT"/>
            </a:endParaRPr>
          </a:p>
          <a:p>
            <a:pPr marL="457200">
              <a:lnSpc>
                <a:spcPct val="100000"/>
              </a:lnSpc>
              <a:spcBef>
                <a:spcPts val="980"/>
              </a:spcBef>
              <a:tabLst>
                <a:tab pos="742950" algn="l"/>
              </a:tabLst>
            </a:pPr>
            <a:r>
              <a:rPr sz="1600" dirty="0">
                <a:solidFill>
                  <a:srgbClr val="FFFFFF"/>
                </a:solidFill>
                <a:latin typeface="Wingdings"/>
                <a:cs typeface="Wingdings"/>
              </a:rPr>
              <a:t></a:t>
            </a:r>
            <a:r>
              <a:rPr sz="1600" dirty="0">
                <a:solidFill>
                  <a:srgbClr val="FFFFFF"/>
                </a:solidFill>
                <a:latin typeface="Times New Roman"/>
                <a:cs typeface="Times New Roman"/>
              </a:rPr>
              <a:t>	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Continuation</a:t>
            </a:r>
            <a:r>
              <a:rPr sz="16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of documentation</a:t>
            </a:r>
            <a:endParaRPr sz="16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450">
              <a:latin typeface="Arial MT"/>
              <a:cs typeface="Arial MT"/>
            </a:endParaRPr>
          </a:p>
          <a:p>
            <a:pPr marL="457200" marR="70485">
              <a:lnSpc>
                <a:spcPts val="1900"/>
              </a:lnSpc>
            </a:pPr>
            <a:r>
              <a:rPr sz="1600" b="1" spc="-5" dirty="0">
                <a:solidFill>
                  <a:srgbClr val="FFFFFF"/>
                </a:solidFill>
                <a:latin typeface="Arial"/>
                <a:cs typeface="Arial"/>
              </a:rPr>
              <a:t>NOTE: This </a:t>
            </a:r>
            <a:r>
              <a:rPr sz="1600" b="1" dirty="0">
                <a:solidFill>
                  <a:srgbClr val="FFFFFF"/>
                </a:solidFill>
                <a:latin typeface="Arial"/>
                <a:cs typeface="Arial"/>
              </a:rPr>
              <a:t>is </a:t>
            </a:r>
            <a:r>
              <a:rPr sz="1600" b="1" spc="-5" dirty="0">
                <a:solidFill>
                  <a:srgbClr val="FFFFFF"/>
                </a:solidFill>
                <a:latin typeface="Arial"/>
                <a:cs typeface="Arial"/>
              </a:rPr>
              <a:t>covered </a:t>
            </a:r>
            <a:r>
              <a:rPr sz="1600" b="1" dirty="0">
                <a:solidFill>
                  <a:srgbClr val="FFFFFF"/>
                </a:solidFill>
                <a:latin typeface="Arial"/>
                <a:cs typeface="Arial"/>
              </a:rPr>
              <a:t>in </a:t>
            </a:r>
            <a:r>
              <a:rPr sz="1600" b="1" spc="-5" dirty="0">
                <a:solidFill>
                  <a:srgbClr val="FFFFFF"/>
                </a:solidFill>
                <a:latin typeface="Arial"/>
                <a:cs typeface="Arial"/>
              </a:rPr>
              <a:t>more </a:t>
            </a:r>
            <a:r>
              <a:rPr sz="1600" b="1" spc="-4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Arial"/>
                <a:cs typeface="Arial"/>
              </a:rPr>
              <a:t>advanced</a:t>
            </a:r>
            <a:r>
              <a:rPr sz="1600" b="1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Arial"/>
                <a:cs typeface="Arial"/>
              </a:rPr>
              <a:t>TCCC training!</a:t>
            </a:r>
            <a:endParaRPr sz="1600">
              <a:latin typeface="Arial"/>
              <a:cs typeface="Arial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286316" y="2746564"/>
            <a:ext cx="3923029" cy="3726815"/>
            <a:chOff x="286316" y="2746564"/>
            <a:chExt cx="3923029" cy="3726815"/>
          </a:xfrm>
        </p:grpSpPr>
        <p:sp>
          <p:nvSpPr>
            <p:cNvPr id="21" name="object 21"/>
            <p:cNvSpPr/>
            <p:nvPr/>
          </p:nvSpPr>
          <p:spPr>
            <a:xfrm>
              <a:off x="1224233" y="4812948"/>
              <a:ext cx="0" cy="194310"/>
            </a:xfrm>
            <a:custGeom>
              <a:avLst/>
              <a:gdLst/>
              <a:ahLst/>
              <a:cxnLst/>
              <a:rect l="l" t="t" r="r" b="b"/>
              <a:pathLst>
                <a:path h="194310">
                  <a:moveTo>
                    <a:pt x="0" y="194204"/>
                  </a:moveTo>
                  <a:lnTo>
                    <a:pt x="1" y="0"/>
                  </a:lnTo>
                </a:path>
              </a:pathLst>
            </a:custGeom>
            <a:ln w="114300">
              <a:solidFill>
                <a:srgbClr val="D93C4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1224233" y="5139945"/>
              <a:ext cx="0" cy="502284"/>
            </a:xfrm>
            <a:custGeom>
              <a:avLst/>
              <a:gdLst/>
              <a:ahLst/>
              <a:cxnLst/>
              <a:rect l="l" t="t" r="r" b="b"/>
              <a:pathLst>
                <a:path h="502285">
                  <a:moveTo>
                    <a:pt x="0" y="502236"/>
                  </a:moveTo>
                  <a:lnTo>
                    <a:pt x="1" y="0"/>
                  </a:lnTo>
                </a:path>
              </a:pathLst>
            </a:custGeom>
            <a:ln w="114300">
              <a:solidFill>
                <a:srgbClr val="D93C4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1224233" y="5774973"/>
              <a:ext cx="0" cy="194310"/>
            </a:xfrm>
            <a:custGeom>
              <a:avLst/>
              <a:gdLst/>
              <a:ahLst/>
              <a:cxnLst/>
              <a:rect l="l" t="t" r="r" b="b"/>
              <a:pathLst>
                <a:path h="194310">
                  <a:moveTo>
                    <a:pt x="0" y="194204"/>
                  </a:moveTo>
                  <a:lnTo>
                    <a:pt x="1" y="0"/>
                  </a:lnTo>
                </a:path>
              </a:pathLst>
            </a:custGeom>
            <a:ln w="114300">
              <a:solidFill>
                <a:srgbClr val="D93C4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286316" y="2746564"/>
              <a:ext cx="3923029" cy="3726815"/>
            </a:xfrm>
            <a:custGeom>
              <a:avLst/>
              <a:gdLst/>
              <a:ahLst/>
              <a:cxnLst/>
              <a:rect l="l" t="t" r="r" b="b"/>
              <a:pathLst>
                <a:path w="3923029" h="3726815">
                  <a:moveTo>
                    <a:pt x="3922597" y="0"/>
                  </a:moveTo>
                  <a:lnTo>
                    <a:pt x="0" y="0"/>
                  </a:lnTo>
                  <a:lnTo>
                    <a:pt x="0" y="3726737"/>
                  </a:lnTo>
                  <a:lnTo>
                    <a:pt x="3922597" y="3726737"/>
                  </a:lnTo>
                  <a:lnTo>
                    <a:pt x="3922597" y="0"/>
                  </a:lnTo>
                  <a:close/>
                </a:path>
              </a:pathLst>
            </a:custGeom>
            <a:solidFill>
              <a:srgbClr val="2E3334">
                <a:alpha val="748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5" name="object 25"/>
          <p:cNvSpPr txBox="1"/>
          <p:nvPr/>
        </p:nvSpPr>
        <p:spPr>
          <a:xfrm>
            <a:off x="9443973" y="6571995"/>
            <a:ext cx="184150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5" dirty="0">
                <a:solidFill>
                  <a:srgbClr val="FFFFFF"/>
                </a:solidFill>
                <a:latin typeface="Arial MT"/>
                <a:cs typeface="Arial MT"/>
              </a:rPr>
              <a:t>#TCCC-CLS-PPT-13</a:t>
            </a:r>
            <a:r>
              <a:rPr sz="10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000" spc="-5" dirty="0">
                <a:solidFill>
                  <a:srgbClr val="FFFFFF"/>
                </a:solidFill>
                <a:latin typeface="Arial MT"/>
                <a:cs typeface="Arial MT"/>
              </a:rPr>
              <a:t>30</a:t>
            </a:r>
            <a:r>
              <a:rPr sz="10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FFFFFF"/>
                </a:solidFill>
                <a:latin typeface="Arial MT"/>
                <a:cs typeface="Arial MT"/>
              </a:rPr>
              <a:t>JUN</a:t>
            </a:r>
            <a:r>
              <a:rPr sz="10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Arial MT"/>
                <a:cs typeface="Arial MT"/>
              </a:rPr>
              <a:t>20</a:t>
            </a:r>
            <a:endParaRPr sz="1000">
              <a:latin typeface="Arial MT"/>
              <a:cs typeface="Arial MT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1725084" y="6552692"/>
            <a:ext cx="110489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Arial MT"/>
                <a:cs typeface="Arial MT"/>
              </a:rPr>
              <a:t>4</a:t>
            </a:r>
            <a:endParaRPr sz="1200">
              <a:latin typeface="Arial MT"/>
              <a:cs typeface="Arial MT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4973544" y="5133978"/>
            <a:ext cx="0" cy="201295"/>
          </a:xfrm>
          <a:custGeom>
            <a:avLst/>
            <a:gdLst/>
            <a:ahLst/>
            <a:cxnLst/>
            <a:rect l="l" t="t" r="r" b="b"/>
            <a:pathLst>
              <a:path h="201295">
                <a:moveTo>
                  <a:pt x="0" y="201023"/>
                </a:moveTo>
                <a:lnTo>
                  <a:pt x="1" y="0"/>
                </a:lnTo>
              </a:path>
            </a:pathLst>
          </a:custGeom>
          <a:ln w="1143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8" name="object 28"/>
          <p:cNvGrpSpPr/>
          <p:nvPr/>
        </p:nvGrpSpPr>
        <p:grpSpPr>
          <a:xfrm>
            <a:off x="7829852" y="2773457"/>
            <a:ext cx="4362450" cy="3726815"/>
            <a:chOff x="7829852" y="2773457"/>
            <a:chExt cx="4362450" cy="3726815"/>
          </a:xfrm>
        </p:grpSpPr>
        <p:sp>
          <p:nvSpPr>
            <p:cNvPr id="29" name="object 29"/>
            <p:cNvSpPr/>
            <p:nvPr/>
          </p:nvSpPr>
          <p:spPr>
            <a:xfrm>
              <a:off x="8615931" y="5041751"/>
              <a:ext cx="0" cy="201295"/>
            </a:xfrm>
            <a:custGeom>
              <a:avLst/>
              <a:gdLst/>
              <a:ahLst/>
              <a:cxnLst/>
              <a:rect l="l" t="t" r="r" b="b"/>
              <a:pathLst>
                <a:path h="201295">
                  <a:moveTo>
                    <a:pt x="0" y="201023"/>
                  </a:moveTo>
                  <a:lnTo>
                    <a:pt x="1" y="0"/>
                  </a:lnTo>
                </a:path>
              </a:pathLst>
            </a:custGeom>
            <a:ln w="114300">
              <a:solidFill>
                <a:srgbClr val="D93C4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8615931" y="5393198"/>
              <a:ext cx="0" cy="201295"/>
            </a:xfrm>
            <a:custGeom>
              <a:avLst/>
              <a:gdLst/>
              <a:ahLst/>
              <a:cxnLst/>
              <a:rect l="l" t="t" r="r" b="b"/>
              <a:pathLst>
                <a:path h="201295">
                  <a:moveTo>
                    <a:pt x="0" y="201023"/>
                  </a:moveTo>
                  <a:lnTo>
                    <a:pt x="1" y="0"/>
                  </a:lnTo>
                </a:path>
              </a:pathLst>
            </a:custGeom>
            <a:ln w="114300">
              <a:solidFill>
                <a:srgbClr val="D93C4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7829852" y="2773457"/>
              <a:ext cx="4362450" cy="3726815"/>
            </a:xfrm>
            <a:custGeom>
              <a:avLst/>
              <a:gdLst/>
              <a:ahLst/>
              <a:cxnLst/>
              <a:rect l="l" t="t" r="r" b="b"/>
              <a:pathLst>
                <a:path w="4362450" h="3726815">
                  <a:moveTo>
                    <a:pt x="0" y="0"/>
                  </a:moveTo>
                  <a:lnTo>
                    <a:pt x="4362147" y="0"/>
                  </a:lnTo>
                  <a:lnTo>
                    <a:pt x="4362147" y="3726737"/>
                  </a:lnTo>
                  <a:lnTo>
                    <a:pt x="0" y="37267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E3334">
                <a:alpha val="748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2" name="object 32"/>
          <p:cNvSpPr txBox="1"/>
          <p:nvPr/>
        </p:nvSpPr>
        <p:spPr>
          <a:xfrm>
            <a:off x="5208224" y="6433820"/>
            <a:ext cx="175768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FFFFFF"/>
                </a:solidFill>
                <a:latin typeface="Arial"/>
                <a:cs typeface="Arial"/>
              </a:rPr>
              <a:t>YOU</a:t>
            </a:r>
            <a:r>
              <a:rPr sz="1800" b="1" spc="-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ARE</a:t>
            </a:r>
            <a:r>
              <a:rPr sz="1800" b="1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FFFFFF"/>
                </a:solidFill>
                <a:latin typeface="Arial"/>
                <a:cs typeface="Arial"/>
              </a:rPr>
              <a:t>HERE</a:t>
            </a:r>
            <a:endParaRPr sz="1800">
              <a:latin typeface="Arial"/>
              <a:cs typeface="Arial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5804755" y="5917629"/>
            <a:ext cx="549910" cy="473709"/>
          </a:xfrm>
          <a:custGeom>
            <a:avLst/>
            <a:gdLst/>
            <a:ahLst/>
            <a:cxnLst/>
            <a:rect l="l" t="t" r="r" b="b"/>
            <a:pathLst>
              <a:path w="549910" h="473710">
                <a:moveTo>
                  <a:pt x="274740" y="0"/>
                </a:moveTo>
                <a:lnTo>
                  <a:pt x="0" y="473689"/>
                </a:lnTo>
                <a:lnTo>
                  <a:pt x="549480" y="473689"/>
                </a:lnTo>
                <a:lnTo>
                  <a:pt x="27474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4" name="object 34"/>
          <p:cNvSpPr txBox="1"/>
          <p:nvPr/>
        </p:nvSpPr>
        <p:spPr>
          <a:xfrm>
            <a:off x="4378897" y="75691"/>
            <a:ext cx="343535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25" dirty="0">
                <a:solidFill>
                  <a:srgbClr val="BFBFBF"/>
                </a:solidFill>
                <a:latin typeface="Arial"/>
                <a:cs typeface="Arial"/>
              </a:rPr>
              <a:t>TACTICAL</a:t>
            </a:r>
            <a:r>
              <a:rPr sz="2400" b="1" spc="-90" dirty="0">
                <a:solidFill>
                  <a:srgbClr val="BFBFBF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BFBFBF"/>
                </a:solidFill>
                <a:latin typeface="Arial"/>
                <a:cs typeface="Arial"/>
              </a:rPr>
              <a:t>FIELD</a:t>
            </a:r>
            <a:r>
              <a:rPr sz="2400" b="1" spc="-40" dirty="0">
                <a:solidFill>
                  <a:srgbClr val="BFBFB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BFBFBF"/>
                </a:solidFill>
                <a:latin typeface="Arial"/>
                <a:cs typeface="Arial"/>
              </a:rPr>
              <a:t>CARE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bject 15"/>
          <p:cNvSpPr txBox="1"/>
          <p:nvPr/>
        </p:nvSpPr>
        <p:spPr>
          <a:xfrm>
            <a:off x="6838375" y="2360886"/>
            <a:ext cx="2828290" cy="617477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70485">
              <a:lnSpc>
                <a:spcPct val="100000"/>
              </a:lnSpc>
              <a:spcBef>
                <a:spcPts val="15"/>
              </a:spcBef>
              <a:tabLst>
                <a:tab pos="881380" algn="l"/>
              </a:tabLst>
            </a:pPr>
            <a:r>
              <a:rPr sz="6000" baseline="-5555" dirty="0">
                <a:solidFill>
                  <a:srgbClr val="FFFFFF"/>
                </a:solidFill>
                <a:latin typeface="Arial Black"/>
                <a:cs typeface="Arial Black"/>
              </a:rPr>
              <a:t>	</a:t>
            </a:r>
            <a:r>
              <a:rPr sz="2400" b="1" spc="-45" dirty="0">
                <a:solidFill>
                  <a:srgbClr val="FFFFFF"/>
                </a:solidFill>
                <a:latin typeface="Arial"/>
                <a:cs typeface="Arial"/>
              </a:rPr>
              <a:t>PAIN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6620019" y="1439163"/>
            <a:ext cx="474218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i="1" spc="-5" dirty="0">
                <a:solidFill>
                  <a:srgbClr val="FFFFFF"/>
                </a:solidFill>
                <a:latin typeface="Arial"/>
                <a:cs typeface="Arial"/>
              </a:rPr>
              <a:t>AFTER</a:t>
            </a:r>
            <a:r>
              <a:rPr sz="2800" b="1" i="1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spc="-15" dirty="0">
                <a:solidFill>
                  <a:srgbClr val="FFFFFF"/>
                </a:solidFill>
                <a:latin typeface="Arial"/>
                <a:cs typeface="Arial"/>
              </a:rPr>
              <a:t>LIFE-THREATENING</a:t>
            </a:r>
            <a:endParaRPr sz="280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9443973" y="6584026"/>
            <a:ext cx="1842770" cy="167640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000" spc="-5" dirty="0">
                <a:solidFill>
                  <a:srgbClr val="FFFFFF"/>
                </a:solidFill>
                <a:latin typeface="Arial MT"/>
                <a:cs typeface="Arial MT"/>
              </a:rPr>
              <a:t>#TCCC-CLS-PPT-13</a:t>
            </a:r>
            <a:r>
              <a:rPr sz="10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000" spc="-5" dirty="0">
                <a:solidFill>
                  <a:srgbClr val="FFFFFF"/>
                </a:solidFill>
                <a:latin typeface="Arial MT"/>
                <a:cs typeface="Arial MT"/>
              </a:rPr>
              <a:t>30</a:t>
            </a:r>
            <a:r>
              <a:rPr sz="10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FFFFFF"/>
                </a:solidFill>
                <a:latin typeface="Arial MT"/>
                <a:cs typeface="Arial MT"/>
              </a:rPr>
              <a:t>JUN</a:t>
            </a:r>
            <a:r>
              <a:rPr sz="10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000" spc="-5" dirty="0">
                <a:solidFill>
                  <a:srgbClr val="FFFFFF"/>
                </a:solidFill>
                <a:latin typeface="Arial MT"/>
                <a:cs typeface="Arial MT"/>
              </a:rPr>
              <a:t>20</a:t>
            </a:r>
            <a:endParaRPr sz="1000">
              <a:latin typeface="Arial MT"/>
              <a:cs typeface="Arial MT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3F8B3469-D1E8-538F-7103-62F74D3639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48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2E333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32231" y="265175"/>
            <a:ext cx="1155192" cy="649224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686288" y="262127"/>
            <a:ext cx="1231392" cy="557784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5036216" y="331723"/>
            <a:ext cx="212534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/>
              <a:t>EYE</a:t>
            </a:r>
            <a:r>
              <a:rPr sz="2400" spc="-80" dirty="0"/>
              <a:t> </a:t>
            </a:r>
            <a:r>
              <a:rPr sz="2400" spc="-5" dirty="0"/>
              <a:t>INJURIES</a:t>
            </a:r>
            <a:endParaRPr sz="2400"/>
          </a:p>
        </p:txBody>
      </p:sp>
      <p:sp>
        <p:nvSpPr>
          <p:cNvPr id="6" name="object 6"/>
          <p:cNvSpPr txBox="1"/>
          <p:nvPr/>
        </p:nvSpPr>
        <p:spPr>
          <a:xfrm>
            <a:off x="3216591" y="653214"/>
            <a:ext cx="575881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spc="-5" dirty="0">
                <a:solidFill>
                  <a:srgbClr val="FFFFFF"/>
                </a:solidFill>
                <a:latin typeface="Arial"/>
                <a:cs typeface="Arial"/>
              </a:rPr>
              <a:t>EYE</a:t>
            </a:r>
            <a:r>
              <a:rPr sz="3600" b="1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b="1" spc="-5" dirty="0">
                <a:solidFill>
                  <a:srgbClr val="FFFFFF"/>
                </a:solidFill>
                <a:latin typeface="Arial"/>
                <a:cs typeface="Arial"/>
              </a:rPr>
              <a:t>INJURIES</a:t>
            </a:r>
            <a:r>
              <a:rPr sz="3600" b="1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b="1" spc="-15" dirty="0">
                <a:solidFill>
                  <a:srgbClr val="FFFFFF"/>
                </a:solidFill>
                <a:latin typeface="Arial"/>
                <a:cs typeface="Arial"/>
              </a:rPr>
              <a:t>OVERVIEW</a:t>
            </a:r>
            <a:endParaRPr sz="3600" dirty="0">
              <a:latin typeface="Arial"/>
              <a:cs typeface="Arial"/>
            </a:endParaRPr>
          </a:p>
        </p:txBody>
      </p:sp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578195" y="1825625"/>
            <a:ext cx="7035609" cy="3957440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3706785" y="5872988"/>
            <a:ext cx="474599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solidFill>
                  <a:srgbClr val="FFFFFF"/>
                </a:solidFill>
                <a:latin typeface="Arial MT"/>
                <a:cs typeface="Arial MT"/>
              </a:rPr>
              <a:t>Video </a:t>
            </a:r>
            <a:r>
              <a:rPr sz="1800" spc="-5" dirty="0">
                <a:solidFill>
                  <a:srgbClr val="FFFFFF"/>
                </a:solidFill>
                <a:latin typeface="Arial MT"/>
                <a:cs typeface="Arial MT"/>
              </a:rPr>
              <a:t>can</a:t>
            </a:r>
            <a:r>
              <a:rPr sz="1800" spc="-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Arial MT"/>
                <a:cs typeface="Arial MT"/>
              </a:rPr>
              <a:t>be</a:t>
            </a:r>
            <a:r>
              <a:rPr sz="1800" spc="-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Arial MT"/>
                <a:cs typeface="Arial MT"/>
              </a:rPr>
              <a:t>found</a:t>
            </a:r>
            <a:r>
              <a:rPr sz="1800" spc="-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Arial MT"/>
                <a:cs typeface="Arial MT"/>
              </a:rPr>
              <a:t>on</a:t>
            </a:r>
            <a:r>
              <a:rPr sz="1800" spc="-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Arial MT"/>
                <a:cs typeface="Arial MT"/>
              </a:rPr>
              <a:t>DeployedMedicine.com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6</a:t>
            </a:fld>
            <a:endParaRPr dirty="0"/>
          </a:p>
        </p:txBody>
      </p:sp>
      <p:sp>
        <p:nvSpPr>
          <p:cNvPr id="10" name="object 10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pc="-5" dirty="0"/>
              <a:t>#TCCC-CLS-PPT-13</a:t>
            </a:r>
            <a:r>
              <a:rPr spc="-30" dirty="0"/>
              <a:t> </a:t>
            </a:r>
            <a:r>
              <a:rPr spc="-5" dirty="0"/>
              <a:t>30</a:t>
            </a:r>
            <a:r>
              <a:rPr spc="-30" dirty="0"/>
              <a:t> </a:t>
            </a:r>
            <a:r>
              <a:rPr dirty="0"/>
              <a:t>JUN</a:t>
            </a:r>
            <a:r>
              <a:rPr spc="-20" dirty="0"/>
              <a:t> </a:t>
            </a:r>
            <a:r>
              <a:rPr spc="-10" dirty="0"/>
              <a:t>20</a:t>
            </a:r>
          </a:p>
        </p:txBody>
      </p:sp>
      <p:pic>
        <p:nvPicPr>
          <p:cNvPr id="11" name="13. Eye Injuries-CLS-OVERVIEW(TFC)">
            <a:hlinkClick r:id="" action="ppaction://media"/>
            <a:extLst>
              <a:ext uri="{FF2B5EF4-FFF2-40B4-BE49-F238E27FC236}">
                <a16:creationId xmlns:a16="http://schemas.microsoft.com/office/drawing/2014/main" id="{508A246E-7879-0BFE-3157-18026A0B35D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658148" y="1317177"/>
            <a:ext cx="8843264" cy="49743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52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0967087" y="263878"/>
            <a:ext cx="946785" cy="404495"/>
            <a:chOff x="10967087" y="263878"/>
            <a:chExt cx="946785" cy="404495"/>
          </a:xfrm>
        </p:grpSpPr>
        <p:sp>
          <p:nvSpPr>
            <p:cNvPr id="3" name="object 3"/>
            <p:cNvSpPr/>
            <p:nvPr/>
          </p:nvSpPr>
          <p:spPr>
            <a:xfrm>
              <a:off x="11234474" y="305153"/>
              <a:ext cx="389255" cy="362585"/>
            </a:xfrm>
            <a:custGeom>
              <a:avLst/>
              <a:gdLst/>
              <a:ahLst/>
              <a:cxnLst/>
              <a:rect l="l" t="t" r="r" b="b"/>
              <a:pathLst>
                <a:path w="389254" h="362584">
                  <a:moveTo>
                    <a:pt x="255315" y="0"/>
                  </a:moveTo>
                  <a:lnTo>
                    <a:pt x="133697" y="0"/>
                  </a:lnTo>
                  <a:lnTo>
                    <a:pt x="0" y="358962"/>
                  </a:lnTo>
                  <a:lnTo>
                    <a:pt x="113197" y="358962"/>
                  </a:lnTo>
                  <a:lnTo>
                    <a:pt x="121811" y="330001"/>
                  </a:lnTo>
                  <a:lnTo>
                    <a:pt x="126095" y="316285"/>
                  </a:lnTo>
                  <a:lnTo>
                    <a:pt x="130891" y="303486"/>
                  </a:lnTo>
                  <a:lnTo>
                    <a:pt x="255502" y="303486"/>
                  </a:lnTo>
                  <a:lnTo>
                    <a:pt x="260103" y="318171"/>
                  </a:lnTo>
                  <a:lnTo>
                    <a:pt x="264105" y="332856"/>
                  </a:lnTo>
                  <a:lnTo>
                    <a:pt x="268545" y="347540"/>
                  </a:lnTo>
                  <a:lnTo>
                    <a:pt x="274460" y="362225"/>
                  </a:lnTo>
                  <a:lnTo>
                    <a:pt x="389144" y="362225"/>
                  </a:lnTo>
                  <a:lnTo>
                    <a:pt x="255315" y="0"/>
                  </a:lnTo>
                  <a:close/>
                </a:path>
              </a:pathLst>
            </a:custGeom>
            <a:solidFill>
              <a:srgbClr val="4E6E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1304408" y="367155"/>
              <a:ext cx="234950" cy="219710"/>
            </a:xfrm>
            <a:custGeom>
              <a:avLst/>
              <a:gdLst/>
              <a:ahLst/>
              <a:cxnLst/>
              <a:rect l="l" t="t" r="r" b="b"/>
              <a:pathLst>
                <a:path w="234950" h="219709">
                  <a:moveTo>
                    <a:pt x="64794" y="0"/>
                  </a:moveTo>
                  <a:lnTo>
                    <a:pt x="0" y="191719"/>
                  </a:lnTo>
                  <a:lnTo>
                    <a:pt x="117416" y="219276"/>
                  </a:lnTo>
                  <a:lnTo>
                    <a:pt x="234746" y="204501"/>
                  </a:lnTo>
                  <a:lnTo>
                    <a:pt x="203808" y="38591"/>
                  </a:lnTo>
                  <a:lnTo>
                    <a:pt x="6479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/>
          <p:nvPr/>
        </p:nvSpPr>
        <p:spPr>
          <a:xfrm>
            <a:off x="10790835" y="783221"/>
            <a:ext cx="734060" cy="60325"/>
          </a:xfrm>
          <a:custGeom>
            <a:avLst/>
            <a:gdLst/>
            <a:ahLst/>
            <a:cxnLst/>
            <a:rect l="l" t="t" r="r" b="b"/>
            <a:pathLst>
              <a:path w="734059" h="60325">
                <a:moveTo>
                  <a:pt x="46418" y="20345"/>
                </a:moveTo>
                <a:lnTo>
                  <a:pt x="43903" y="13347"/>
                </a:lnTo>
                <a:lnTo>
                  <a:pt x="39255" y="8712"/>
                </a:lnTo>
                <a:lnTo>
                  <a:pt x="39255" y="21983"/>
                </a:lnTo>
                <a:lnTo>
                  <a:pt x="39255" y="37312"/>
                </a:lnTo>
                <a:lnTo>
                  <a:pt x="37223" y="43180"/>
                </a:lnTo>
                <a:lnTo>
                  <a:pt x="29108" y="51092"/>
                </a:lnTo>
                <a:lnTo>
                  <a:pt x="23050" y="53073"/>
                </a:lnTo>
                <a:lnTo>
                  <a:pt x="6756" y="53073"/>
                </a:lnTo>
                <a:lnTo>
                  <a:pt x="6756" y="6680"/>
                </a:lnTo>
                <a:lnTo>
                  <a:pt x="24079" y="6680"/>
                </a:lnTo>
                <a:lnTo>
                  <a:pt x="29743" y="8597"/>
                </a:lnTo>
                <a:lnTo>
                  <a:pt x="37350" y="16281"/>
                </a:lnTo>
                <a:lnTo>
                  <a:pt x="39255" y="21983"/>
                </a:lnTo>
                <a:lnTo>
                  <a:pt x="39255" y="8712"/>
                </a:lnTo>
                <a:lnTo>
                  <a:pt x="37223" y="6680"/>
                </a:lnTo>
                <a:lnTo>
                  <a:pt x="33883" y="3340"/>
                </a:lnTo>
                <a:lnTo>
                  <a:pt x="26860" y="838"/>
                </a:lnTo>
                <a:lnTo>
                  <a:pt x="0" y="838"/>
                </a:lnTo>
                <a:lnTo>
                  <a:pt x="0" y="58915"/>
                </a:lnTo>
                <a:lnTo>
                  <a:pt x="25882" y="58915"/>
                </a:lnTo>
                <a:lnTo>
                  <a:pt x="33388" y="56375"/>
                </a:lnTo>
                <a:lnTo>
                  <a:pt x="36779" y="53073"/>
                </a:lnTo>
                <a:lnTo>
                  <a:pt x="43802" y="46240"/>
                </a:lnTo>
                <a:lnTo>
                  <a:pt x="46418" y="38912"/>
                </a:lnTo>
                <a:lnTo>
                  <a:pt x="46418" y="20345"/>
                </a:lnTo>
                <a:close/>
              </a:path>
              <a:path w="734059" h="60325">
                <a:moveTo>
                  <a:pt x="91795" y="838"/>
                </a:moveTo>
                <a:lnTo>
                  <a:pt x="59372" y="838"/>
                </a:lnTo>
                <a:lnTo>
                  <a:pt x="59372" y="58915"/>
                </a:lnTo>
                <a:lnTo>
                  <a:pt x="91795" y="58915"/>
                </a:lnTo>
                <a:lnTo>
                  <a:pt x="91795" y="52870"/>
                </a:lnTo>
                <a:lnTo>
                  <a:pt x="66141" y="52870"/>
                </a:lnTo>
                <a:lnTo>
                  <a:pt x="66141" y="31508"/>
                </a:lnTo>
                <a:lnTo>
                  <a:pt x="90246" y="31508"/>
                </a:lnTo>
                <a:lnTo>
                  <a:pt x="90246" y="25552"/>
                </a:lnTo>
                <a:lnTo>
                  <a:pt x="66141" y="25552"/>
                </a:lnTo>
                <a:lnTo>
                  <a:pt x="66141" y="6832"/>
                </a:lnTo>
                <a:lnTo>
                  <a:pt x="91795" y="6832"/>
                </a:lnTo>
                <a:lnTo>
                  <a:pt x="91795" y="838"/>
                </a:lnTo>
                <a:close/>
              </a:path>
              <a:path w="734059" h="60325">
                <a:moveTo>
                  <a:pt x="137096" y="838"/>
                </a:moveTo>
                <a:lnTo>
                  <a:pt x="104686" y="838"/>
                </a:lnTo>
                <a:lnTo>
                  <a:pt x="104686" y="58915"/>
                </a:lnTo>
                <a:lnTo>
                  <a:pt x="111442" y="58915"/>
                </a:lnTo>
                <a:lnTo>
                  <a:pt x="111442" y="34086"/>
                </a:lnTo>
                <a:lnTo>
                  <a:pt x="135547" y="34086"/>
                </a:lnTo>
                <a:lnTo>
                  <a:pt x="135547" y="28092"/>
                </a:lnTo>
                <a:lnTo>
                  <a:pt x="111442" y="28092"/>
                </a:lnTo>
                <a:lnTo>
                  <a:pt x="111442" y="6832"/>
                </a:lnTo>
                <a:lnTo>
                  <a:pt x="137096" y="6832"/>
                </a:lnTo>
                <a:lnTo>
                  <a:pt x="137096" y="838"/>
                </a:lnTo>
                <a:close/>
              </a:path>
              <a:path w="734059" h="60325">
                <a:moveTo>
                  <a:pt x="179146" y="838"/>
                </a:moveTo>
                <a:lnTo>
                  <a:pt x="146723" y="838"/>
                </a:lnTo>
                <a:lnTo>
                  <a:pt x="146723" y="58915"/>
                </a:lnTo>
                <a:lnTo>
                  <a:pt x="179146" y="58915"/>
                </a:lnTo>
                <a:lnTo>
                  <a:pt x="179146" y="52870"/>
                </a:lnTo>
                <a:lnTo>
                  <a:pt x="153492" y="52870"/>
                </a:lnTo>
                <a:lnTo>
                  <a:pt x="153492" y="31508"/>
                </a:lnTo>
                <a:lnTo>
                  <a:pt x="177584" y="31508"/>
                </a:lnTo>
                <a:lnTo>
                  <a:pt x="177584" y="25552"/>
                </a:lnTo>
                <a:lnTo>
                  <a:pt x="153492" y="25552"/>
                </a:lnTo>
                <a:lnTo>
                  <a:pt x="153492" y="6832"/>
                </a:lnTo>
                <a:lnTo>
                  <a:pt x="179146" y="6832"/>
                </a:lnTo>
                <a:lnTo>
                  <a:pt x="179146" y="838"/>
                </a:lnTo>
                <a:close/>
              </a:path>
              <a:path w="734059" h="60325">
                <a:moveTo>
                  <a:pt x="237451" y="838"/>
                </a:moveTo>
                <a:lnTo>
                  <a:pt x="231127" y="838"/>
                </a:lnTo>
                <a:lnTo>
                  <a:pt x="231076" y="35839"/>
                </a:lnTo>
                <a:lnTo>
                  <a:pt x="231686" y="49377"/>
                </a:lnTo>
                <a:lnTo>
                  <a:pt x="231368" y="49377"/>
                </a:lnTo>
                <a:lnTo>
                  <a:pt x="199669" y="838"/>
                </a:lnTo>
                <a:lnTo>
                  <a:pt x="192024" y="838"/>
                </a:lnTo>
                <a:lnTo>
                  <a:pt x="192024" y="58915"/>
                </a:lnTo>
                <a:lnTo>
                  <a:pt x="198272" y="58915"/>
                </a:lnTo>
                <a:lnTo>
                  <a:pt x="198272" y="21132"/>
                </a:lnTo>
                <a:lnTo>
                  <a:pt x="198056" y="15887"/>
                </a:lnTo>
                <a:lnTo>
                  <a:pt x="197637" y="10172"/>
                </a:lnTo>
                <a:lnTo>
                  <a:pt x="197954" y="10172"/>
                </a:lnTo>
                <a:lnTo>
                  <a:pt x="229743" y="58915"/>
                </a:lnTo>
                <a:lnTo>
                  <a:pt x="237451" y="58915"/>
                </a:lnTo>
                <a:lnTo>
                  <a:pt x="237451" y="838"/>
                </a:lnTo>
                <a:close/>
              </a:path>
              <a:path w="734059" h="60325">
                <a:moveTo>
                  <a:pt x="286258" y="39484"/>
                </a:moveTo>
                <a:lnTo>
                  <a:pt x="285102" y="36258"/>
                </a:lnTo>
                <a:lnTo>
                  <a:pt x="280517" y="31280"/>
                </a:lnTo>
                <a:lnTo>
                  <a:pt x="276326" y="28956"/>
                </a:lnTo>
                <a:lnTo>
                  <a:pt x="266598" y="25476"/>
                </a:lnTo>
                <a:lnTo>
                  <a:pt x="263893" y="24295"/>
                </a:lnTo>
                <a:lnTo>
                  <a:pt x="260362" y="22148"/>
                </a:lnTo>
                <a:lnTo>
                  <a:pt x="259118" y="20980"/>
                </a:lnTo>
                <a:lnTo>
                  <a:pt x="257632" y="18402"/>
                </a:lnTo>
                <a:lnTo>
                  <a:pt x="257263" y="16751"/>
                </a:lnTo>
                <a:lnTo>
                  <a:pt x="257263" y="12014"/>
                </a:lnTo>
                <a:lnTo>
                  <a:pt x="258267" y="9880"/>
                </a:lnTo>
                <a:lnTo>
                  <a:pt x="262293" y="6807"/>
                </a:lnTo>
                <a:lnTo>
                  <a:pt x="265099" y="6045"/>
                </a:lnTo>
                <a:lnTo>
                  <a:pt x="273202" y="6045"/>
                </a:lnTo>
                <a:lnTo>
                  <a:pt x="277876" y="7048"/>
                </a:lnTo>
                <a:lnTo>
                  <a:pt x="282676" y="9067"/>
                </a:lnTo>
                <a:lnTo>
                  <a:pt x="284784" y="3187"/>
                </a:lnTo>
                <a:lnTo>
                  <a:pt x="279933" y="1066"/>
                </a:lnTo>
                <a:lnTo>
                  <a:pt x="274612" y="0"/>
                </a:lnTo>
                <a:lnTo>
                  <a:pt x="263296" y="0"/>
                </a:lnTo>
                <a:lnTo>
                  <a:pt x="258838" y="1333"/>
                </a:lnTo>
                <a:lnTo>
                  <a:pt x="252107" y="6629"/>
                </a:lnTo>
                <a:lnTo>
                  <a:pt x="250418" y="10185"/>
                </a:lnTo>
                <a:lnTo>
                  <a:pt x="250418" y="18923"/>
                </a:lnTo>
                <a:lnTo>
                  <a:pt x="251574" y="22377"/>
                </a:lnTo>
                <a:lnTo>
                  <a:pt x="256222" y="27673"/>
                </a:lnTo>
                <a:lnTo>
                  <a:pt x="260083" y="29972"/>
                </a:lnTo>
                <a:lnTo>
                  <a:pt x="269367" y="33274"/>
                </a:lnTo>
                <a:lnTo>
                  <a:pt x="272249" y="34505"/>
                </a:lnTo>
                <a:lnTo>
                  <a:pt x="276034" y="36677"/>
                </a:lnTo>
                <a:lnTo>
                  <a:pt x="277393" y="37871"/>
                </a:lnTo>
                <a:lnTo>
                  <a:pt x="279006" y="40436"/>
                </a:lnTo>
                <a:lnTo>
                  <a:pt x="279412" y="42087"/>
                </a:lnTo>
                <a:lnTo>
                  <a:pt x="279412" y="47142"/>
                </a:lnTo>
                <a:lnTo>
                  <a:pt x="278269" y="49517"/>
                </a:lnTo>
                <a:lnTo>
                  <a:pt x="273710" y="52933"/>
                </a:lnTo>
                <a:lnTo>
                  <a:pt x="270319" y="53784"/>
                </a:lnTo>
                <a:lnTo>
                  <a:pt x="263055" y="53784"/>
                </a:lnTo>
                <a:lnTo>
                  <a:pt x="260273" y="53505"/>
                </a:lnTo>
                <a:lnTo>
                  <a:pt x="254647" y="52336"/>
                </a:lnTo>
                <a:lnTo>
                  <a:pt x="252044" y="51536"/>
                </a:lnTo>
                <a:lnTo>
                  <a:pt x="249656" y="50533"/>
                </a:lnTo>
                <a:lnTo>
                  <a:pt x="249656" y="57048"/>
                </a:lnTo>
                <a:lnTo>
                  <a:pt x="253377" y="58826"/>
                </a:lnTo>
                <a:lnTo>
                  <a:pt x="258673" y="59715"/>
                </a:lnTo>
                <a:lnTo>
                  <a:pt x="271932" y="59715"/>
                </a:lnTo>
                <a:lnTo>
                  <a:pt x="276974" y="58280"/>
                </a:lnTo>
                <a:lnTo>
                  <a:pt x="284403" y="52552"/>
                </a:lnTo>
                <a:lnTo>
                  <a:pt x="286258" y="48577"/>
                </a:lnTo>
                <a:lnTo>
                  <a:pt x="286258" y="43459"/>
                </a:lnTo>
                <a:lnTo>
                  <a:pt x="286258" y="39484"/>
                </a:lnTo>
                <a:close/>
              </a:path>
              <a:path w="734059" h="60325">
                <a:moveTo>
                  <a:pt x="330568" y="838"/>
                </a:moveTo>
                <a:lnTo>
                  <a:pt x="298145" y="838"/>
                </a:lnTo>
                <a:lnTo>
                  <a:pt x="298145" y="58915"/>
                </a:lnTo>
                <a:lnTo>
                  <a:pt x="330568" y="58915"/>
                </a:lnTo>
                <a:lnTo>
                  <a:pt x="330568" y="52870"/>
                </a:lnTo>
                <a:lnTo>
                  <a:pt x="304914" y="52870"/>
                </a:lnTo>
                <a:lnTo>
                  <a:pt x="304914" y="31508"/>
                </a:lnTo>
                <a:lnTo>
                  <a:pt x="329018" y="31508"/>
                </a:lnTo>
                <a:lnTo>
                  <a:pt x="329018" y="25552"/>
                </a:lnTo>
                <a:lnTo>
                  <a:pt x="304914" y="25552"/>
                </a:lnTo>
                <a:lnTo>
                  <a:pt x="304914" y="6832"/>
                </a:lnTo>
                <a:lnTo>
                  <a:pt x="330568" y="6832"/>
                </a:lnTo>
                <a:lnTo>
                  <a:pt x="330568" y="838"/>
                </a:lnTo>
                <a:close/>
              </a:path>
              <a:path w="734059" h="60325">
                <a:moveTo>
                  <a:pt x="408762" y="838"/>
                </a:moveTo>
                <a:lnTo>
                  <a:pt x="402005" y="838"/>
                </a:lnTo>
                <a:lnTo>
                  <a:pt x="402005" y="25552"/>
                </a:lnTo>
                <a:lnTo>
                  <a:pt x="371373" y="25552"/>
                </a:lnTo>
                <a:lnTo>
                  <a:pt x="371373" y="838"/>
                </a:lnTo>
                <a:lnTo>
                  <a:pt x="364617" y="838"/>
                </a:lnTo>
                <a:lnTo>
                  <a:pt x="364617" y="58915"/>
                </a:lnTo>
                <a:lnTo>
                  <a:pt x="371373" y="58915"/>
                </a:lnTo>
                <a:lnTo>
                  <a:pt x="371373" y="31584"/>
                </a:lnTo>
                <a:lnTo>
                  <a:pt x="402005" y="31584"/>
                </a:lnTo>
                <a:lnTo>
                  <a:pt x="402005" y="58915"/>
                </a:lnTo>
                <a:lnTo>
                  <a:pt x="408762" y="58915"/>
                </a:lnTo>
                <a:lnTo>
                  <a:pt x="408762" y="838"/>
                </a:lnTo>
                <a:close/>
              </a:path>
              <a:path w="734059" h="60325">
                <a:moveTo>
                  <a:pt x="457123" y="838"/>
                </a:moveTo>
                <a:lnTo>
                  <a:pt x="424713" y="838"/>
                </a:lnTo>
                <a:lnTo>
                  <a:pt x="424713" y="58915"/>
                </a:lnTo>
                <a:lnTo>
                  <a:pt x="457123" y="58915"/>
                </a:lnTo>
                <a:lnTo>
                  <a:pt x="457123" y="52870"/>
                </a:lnTo>
                <a:lnTo>
                  <a:pt x="431469" y="52870"/>
                </a:lnTo>
                <a:lnTo>
                  <a:pt x="431469" y="31508"/>
                </a:lnTo>
                <a:lnTo>
                  <a:pt x="455574" y="31508"/>
                </a:lnTo>
                <a:lnTo>
                  <a:pt x="455574" y="25552"/>
                </a:lnTo>
                <a:lnTo>
                  <a:pt x="431469" y="25552"/>
                </a:lnTo>
                <a:lnTo>
                  <a:pt x="431469" y="6832"/>
                </a:lnTo>
                <a:lnTo>
                  <a:pt x="457123" y="6832"/>
                </a:lnTo>
                <a:lnTo>
                  <a:pt x="457123" y="838"/>
                </a:lnTo>
                <a:close/>
              </a:path>
              <a:path w="734059" h="60325">
                <a:moveTo>
                  <a:pt x="513575" y="58915"/>
                </a:moveTo>
                <a:lnTo>
                  <a:pt x="506323" y="40436"/>
                </a:lnTo>
                <a:lnTo>
                  <a:pt x="503936" y="34366"/>
                </a:lnTo>
                <a:lnTo>
                  <a:pt x="497217" y="17233"/>
                </a:lnTo>
                <a:lnTo>
                  <a:pt x="497217" y="34366"/>
                </a:lnTo>
                <a:lnTo>
                  <a:pt x="478409" y="34366"/>
                </a:lnTo>
                <a:lnTo>
                  <a:pt x="485254" y="16370"/>
                </a:lnTo>
                <a:lnTo>
                  <a:pt x="486333" y="13322"/>
                </a:lnTo>
                <a:lnTo>
                  <a:pt x="487172" y="10528"/>
                </a:lnTo>
                <a:lnTo>
                  <a:pt x="487756" y="7988"/>
                </a:lnTo>
                <a:lnTo>
                  <a:pt x="488683" y="11303"/>
                </a:lnTo>
                <a:lnTo>
                  <a:pt x="489585" y="14097"/>
                </a:lnTo>
                <a:lnTo>
                  <a:pt x="490461" y="16370"/>
                </a:lnTo>
                <a:lnTo>
                  <a:pt x="497217" y="34366"/>
                </a:lnTo>
                <a:lnTo>
                  <a:pt x="497217" y="17233"/>
                </a:lnTo>
                <a:lnTo>
                  <a:pt x="493598" y="7988"/>
                </a:lnTo>
                <a:lnTo>
                  <a:pt x="490702" y="596"/>
                </a:lnTo>
                <a:lnTo>
                  <a:pt x="485013" y="596"/>
                </a:lnTo>
                <a:lnTo>
                  <a:pt x="462026" y="58915"/>
                </a:lnTo>
                <a:lnTo>
                  <a:pt x="468858" y="58915"/>
                </a:lnTo>
                <a:lnTo>
                  <a:pt x="476021" y="40436"/>
                </a:lnTo>
                <a:lnTo>
                  <a:pt x="499325" y="40436"/>
                </a:lnTo>
                <a:lnTo>
                  <a:pt x="506564" y="58915"/>
                </a:lnTo>
                <a:lnTo>
                  <a:pt x="513575" y="58915"/>
                </a:lnTo>
                <a:close/>
              </a:path>
              <a:path w="734059" h="60325">
                <a:moveTo>
                  <a:pt x="553986" y="52793"/>
                </a:moveTo>
                <a:lnTo>
                  <a:pt x="528320" y="52793"/>
                </a:lnTo>
                <a:lnTo>
                  <a:pt x="528320" y="838"/>
                </a:lnTo>
                <a:lnTo>
                  <a:pt x="521563" y="838"/>
                </a:lnTo>
                <a:lnTo>
                  <a:pt x="521563" y="58915"/>
                </a:lnTo>
                <a:lnTo>
                  <a:pt x="553986" y="58915"/>
                </a:lnTo>
                <a:lnTo>
                  <a:pt x="553986" y="52793"/>
                </a:lnTo>
                <a:close/>
              </a:path>
              <a:path w="734059" h="60325">
                <a:moveTo>
                  <a:pt x="600163" y="838"/>
                </a:moveTo>
                <a:lnTo>
                  <a:pt x="556564" y="838"/>
                </a:lnTo>
                <a:lnTo>
                  <a:pt x="556564" y="6832"/>
                </a:lnTo>
                <a:lnTo>
                  <a:pt x="574979" y="6832"/>
                </a:lnTo>
                <a:lnTo>
                  <a:pt x="574979" y="58915"/>
                </a:lnTo>
                <a:lnTo>
                  <a:pt x="581748" y="58915"/>
                </a:lnTo>
                <a:lnTo>
                  <a:pt x="581748" y="6832"/>
                </a:lnTo>
                <a:lnTo>
                  <a:pt x="600163" y="6832"/>
                </a:lnTo>
                <a:lnTo>
                  <a:pt x="600163" y="838"/>
                </a:lnTo>
                <a:close/>
              </a:path>
              <a:path w="734059" h="60325">
                <a:moveTo>
                  <a:pt x="653059" y="838"/>
                </a:moveTo>
                <a:lnTo>
                  <a:pt x="646303" y="838"/>
                </a:lnTo>
                <a:lnTo>
                  <a:pt x="646303" y="25552"/>
                </a:lnTo>
                <a:lnTo>
                  <a:pt x="615670" y="25552"/>
                </a:lnTo>
                <a:lnTo>
                  <a:pt x="615670" y="838"/>
                </a:lnTo>
                <a:lnTo>
                  <a:pt x="608914" y="838"/>
                </a:lnTo>
                <a:lnTo>
                  <a:pt x="608914" y="58915"/>
                </a:lnTo>
                <a:lnTo>
                  <a:pt x="615670" y="58915"/>
                </a:lnTo>
                <a:lnTo>
                  <a:pt x="615670" y="31584"/>
                </a:lnTo>
                <a:lnTo>
                  <a:pt x="646303" y="31584"/>
                </a:lnTo>
                <a:lnTo>
                  <a:pt x="646303" y="58915"/>
                </a:lnTo>
                <a:lnTo>
                  <a:pt x="653059" y="58915"/>
                </a:lnTo>
                <a:lnTo>
                  <a:pt x="653059" y="838"/>
                </a:lnTo>
                <a:close/>
              </a:path>
              <a:path w="734059" h="60325">
                <a:moveTo>
                  <a:pt x="733729" y="58915"/>
                </a:moveTo>
                <a:lnTo>
                  <a:pt x="726478" y="40436"/>
                </a:lnTo>
                <a:lnTo>
                  <a:pt x="724090" y="34366"/>
                </a:lnTo>
                <a:lnTo>
                  <a:pt x="717372" y="17233"/>
                </a:lnTo>
                <a:lnTo>
                  <a:pt x="717372" y="34366"/>
                </a:lnTo>
                <a:lnTo>
                  <a:pt x="698563" y="34366"/>
                </a:lnTo>
                <a:lnTo>
                  <a:pt x="705408" y="16370"/>
                </a:lnTo>
                <a:lnTo>
                  <a:pt x="706488" y="13322"/>
                </a:lnTo>
                <a:lnTo>
                  <a:pt x="707326" y="10528"/>
                </a:lnTo>
                <a:lnTo>
                  <a:pt x="707910" y="7988"/>
                </a:lnTo>
                <a:lnTo>
                  <a:pt x="708837" y="11303"/>
                </a:lnTo>
                <a:lnTo>
                  <a:pt x="709739" y="14097"/>
                </a:lnTo>
                <a:lnTo>
                  <a:pt x="710615" y="16370"/>
                </a:lnTo>
                <a:lnTo>
                  <a:pt x="717372" y="34366"/>
                </a:lnTo>
                <a:lnTo>
                  <a:pt x="717372" y="17233"/>
                </a:lnTo>
                <a:lnTo>
                  <a:pt x="713752" y="7988"/>
                </a:lnTo>
                <a:lnTo>
                  <a:pt x="710857" y="596"/>
                </a:lnTo>
                <a:lnTo>
                  <a:pt x="705167" y="596"/>
                </a:lnTo>
                <a:lnTo>
                  <a:pt x="682180" y="58915"/>
                </a:lnTo>
                <a:lnTo>
                  <a:pt x="689013" y="58915"/>
                </a:lnTo>
                <a:lnTo>
                  <a:pt x="696175" y="40436"/>
                </a:lnTo>
                <a:lnTo>
                  <a:pt x="719480" y="40436"/>
                </a:lnTo>
                <a:lnTo>
                  <a:pt x="726719" y="58915"/>
                </a:lnTo>
                <a:lnTo>
                  <a:pt x="733729" y="58915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1529530" y="783221"/>
            <a:ext cx="258445" cy="60325"/>
          </a:xfrm>
          <a:custGeom>
            <a:avLst/>
            <a:gdLst/>
            <a:ahLst/>
            <a:cxnLst/>
            <a:rect l="l" t="t" r="r" b="b"/>
            <a:pathLst>
              <a:path w="258445" h="60325">
                <a:moveTo>
                  <a:pt x="48361" y="28486"/>
                </a:moveTo>
                <a:lnTo>
                  <a:pt x="28600" y="28486"/>
                </a:lnTo>
                <a:lnTo>
                  <a:pt x="28600" y="34518"/>
                </a:lnTo>
                <a:lnTo>
                  <a:pt x="41605" y="34518"/>
                </a:lnTo>
                <a:lnTo>
                  <a:pt x="41605" y="52400"/>
                </a:lnTo>
                <a:lnTo>
                  <a:pt x="37757" y="53327"/>
                </a:lnTo>
                <a:lnTo>
                  <a:pt x="33820" y="53784"/>
                </a:lnTo>
                <a:lnTo>
                  <a:pt x="22364" y="53784"/>
                </a:lnTo>
                <a:lnTo>
                  <a:pt x="16738" y="51765"/>
                </a:lnTo>
                <a:lnTo>
                  <a:pt x="9080" y="43662"/>
                </a:lnTo>
                <a:lnTo>
                  <a:pt x="7162" y="37719"/>
                </a:lnTo>
                <a:lnTo>
                  <a:pt x="7162" y="22415"/>
                </a:lnTo>
                <a:lnTo>
                  <a:pt x="9144" y="16573"/>
                </a:lnTo>
                <a:lnTo>
                  <a:pt x="17106" y="8153"/>
                </a:lnTo>
                <a:lnTo>
                  <a:pt x="22631" y="6045"/>
                </a:lnTo>
                <a:lnTo>
                  <a:pt x="34569" y="6045"/>
                </a:lnTo>
                <a:lnTo>
                  <a:pt x="39611" y="7150"/>
                </a:lnTo>
                <a:lnTo>
                  <a:pt x="44869" y="9385"/>
                </a:lnTo>
                <a:lnTo>
                  <a:pt x="47498" y="3416"/>
                </a:lnTo>
                <a:lnTo>
                  <a:pt x="42138" y="1143"/>
                </a:lnTo>
                <a:lnTo>
                  <a:pt x="36360" y="0"/>
                </a:lnTo>
                <a:lnTo>
                  <a:pt x="24028" y="0"/>
                </a:lnTo>
                <a:lnTo>
                  <a:pt x="0" y="23837"/>
                </a:lnTo>
                <a:lnTo>
                  <a:pt x="0" y="39306"/>
                </a:lnTo>
                <a:lnTo>
                  <a:pt x="2451" y="46634"/>
                </a:lnTo>
                <a:lnTo>
                  <a:pt x="12268" y="57099"/>
                </a:lnTo>
                <a:lnTo>
                  <a:pt x="19113" y="59715"/>
                </a:lnTo>
                <a:lnTo>
                  <a:pt x="32105" y="59715"/>
                </a:lnTo>
                <a:lnTo>
                  <a:pt x="35801" y="59461"/>
                </a:lnTo>
                <a:lnTo>
                  <a:pt x="42164" y="58445"/>
                </a:lnTo>
                <a:lnTo>
                  <a:pt x="45288" y="57708"/>
                </a:lnTo>
                <a:lnTo>
                  <a:pt x="48361" y="56730"/>
                </a:lnTo>
                <a:lnTo>
                  <a:pt x="48361" y="28486"/>
                </a:lnTo>
                <a:close/>
              </a:path>
              <a:path w="258445" h="60325">
                <a:moveTo>
                  <a:pt x="94742" y="838"/>
                </a:moveTo>
                <a:lnTo>
                  <a:pt x="62331" y="838"/>
                </a:lnTo>
                <a:lnTo>
                  <a:pt x="62331" y="58915"/>
                </a:lnTo>
                <a:lnTo>
                  <a:pt x="94742" y="58915"/>
                </a:lnTo>
                <a:lnTo>
                  <a:pt x="94742" y="52870"/>
                </a:lnTo>
                <a:lnTo>
                  <a:pt x="69088" y="52870"/>
                </a:lnTo>
                <a:lnTo>
                  <a:pt x="69088" y="31508"/>
                </a:lnTo>
                <a:lnTo>
                  <a:pt x="93192" y="31508"/>
                </a:lnTo>
                <a:lnTo>
                  <a:pt x="93192" y="25552"/>
                </a:lnTo>
                <a:lnTo>
                  <a:pt x="69088" y="25552"/>
                </a:lnTo>
                <a:lnTo>
                  <a:pt x="69088" y="6832"/>
                </a:lnTo>
                <a:lnTo>
                  <a:pt x="94742" y="6832"/>
                </a:lnTo>
                <a:lnTo>
                  <a:pt x="94742" y="838"/>
                </a:lnTo>
                <a:close/>
              </a:path>
              <a:path w="258445" h="60325">
                <a:moveTo>
                  <a:pt x="153047" y="838"/>
                </a:moveTo>
                <a:lnTo>
                  <a:pt x="146735" y="838"/>
                </a:lnTo>
                <a:lnTo>
                  <a:pt x="146672" y="35839"/>
                </a:lnTo>
                <a:lnTo>
                  <a:pt x="147281" y="49377"/>
                </a:lnTo>
                <a:lnTo>
                  <a:pt x="146964" y="49377"/>
                </a:lnTo>
                <a:lnTo>
                  <a:pt x="115265" y="838"/>
                </a:lnTo>
                <a:lnTo>
                  <a:pt x="107632" y="838"/>
                </a:lnTo>
                <a:lnTo>
                  <a:pt x="107632" y="58915"/>
                </a:lnTo>
                <a:lnTo>
                  <a:pt x="113880" y="58915"/>
                </a:lnTo>
                <a:lnTo>
                  <a:pt x="113880" y="21132"/>
                </a:lnTo>
                <a:lnTo>
                  <a:pt x="113665" y="15887"/>
                </a:lnTo>
                <a:lnTo>
                  <a:pt x="113233" y="10172"/>
                </a:lnTo>
                <a:lnTo>
                  <a:pt x="113563" y="10172"/>
                </a:lnTo>
                <a:lnTo>
                  <a:pt x="145338" y="58915"/>
                </a:lnTo>
                <a:lnTo>
                  <a:pt x="153047" y="58915"/>
                </a:lnTo>
                <a:lnTo>
                  <a:pt x="153047" y="838"/>
                </a:lnTo>
                <a:close/>
              </a:path>
              <a:path w="258445" h="60325">
                <a:moveTo>
                  <a:pt x="210007" y="3340"/>
                </a:moveTo>
                <a:lnTo>
                  <a:pt x="205447" y="1117"/>
                </a:lnTo>
                <a:lnTo>
                  <a:pt x="200126" y="12"/>
                </a:lnTo>
                <a:lnTo>
                  <a:pt x="188290" y="12"/>
                </a:lnTo>
                <a:lnTo>
                  <a:pt x="166014" y="23812"/>
                </a:lnTo>
                <a:lnTo>
                  <a:pt x="166014" y="39357"/>
                </a:lnTo>
                <a:lnTo>
                  <a:pt x="168351" y="46736"/>
                </a:lnTo>
                <a:lnTo>
                  <a:pt x="177660" y="57111"/>
                </a:lnTo>
                <a:lnTo>
                  <a:pt x="184264" y="59702"/>
                </a:lnTo>
                <a:lnTo>
                  <a:pt x="198742" y="59702"/>
                </a:lnTo>
                <a:lnTo>
                  <a:pt x="203708" y="58953"/>
                </a:lnTo>
                <a:lnTo>
                  <a:pt x="207746" y="57442"/>
                </a:lnTo>
                <a:lnTo>
                  <a:pt x="207746" y="51523"/>
                </a:lnTo>
                <a:lnTo>
                  <a:pt x="202552" y="52984"/>
                </a:lnTo>
                <a:lnTo>
                  <a:pt x="197916" y="53708"/>
                </a:lnTo>
                <a:lnTo>
                  <a:pt x="187261" y="53708"/>
                </a:lnTo>
                <a:lnTo>
                  <a:pt x="182168" y="51638"/>
                </a:lnTo>
                <a:lnTo>
                  <a:pt x="175044" y="43357"/>
                </a:lnTo>
                <a:lnTo>
                  <a:pt x="173253" y="37477"/>
                </a:lnTo>
                <a:lnTo>
                  <a:pt x="173253" y="22491"/>
                </a:lnTo>
                <a:lnTo>
                  <a:pt x="175107" y="16662"/>
                </a:lnTo>
                <a:lnTo>
                  <a:pt x="182511" y="8166"/>
                </a:lnTo>
                <a:lnTo>
                  <a:pt x="187553" y="6045"/>
                </a:lnTo>
                <a:lnTo>
                  <a:pt x="193941" y="6045"/>
                </a:lnTo>
                <a:lnTo>
                  <a:pt x="198348" y="6045"/>
                </a:lnTo>
                <a:lnTo>
                  <a:pt x="202742" y="7073"/>
                </a:lnTo>
                <a:lnTo>
                  <a:pt x="207149" y="9144"/>
                </a:lnTo>
                <a:lnTo>
                  <a:pt x="210007" y="3340"/>
                </a:lnTo>
                <a:close/>
              </a:path>
              <a:path w="258445" h="60325">
                <a:moveTo>
                  <a:pt x="258064" y="838"/>
                </a:moveTo>
                <a:lnTo>
                  <a:pt x="250736" y="838"/>
                </a:lnTo>
                <a:lnTo>
                  <a:pt x="235229" y="29870"/>
                </a:lnTo>
                <a:lnTo>
                  <a:pt x="219837" y="838"/>
                </a:lnTo>
                <a:lnTo>
                  <a:pt x="212432" y="838"/>
                </a:lnTo>
                <a:lnTo>
                  <a:pt x="231813" y="36715"/>
                </a:lnTo>
                <a:lnTo>
                  <a:pt x="231813" y="58915"/>
                </a:lnTo>
                <a:lnTo>
                  <a:pt x="238645" y="58915"/>
                </a:lnTo>
                <a:lnTo>
                  <a:pt x="238645" y="36385"/>
                </a:lnTo>
                <a:lnTo>
                  <a:pt x="258064" y="838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2231" y="265175"/>
            <a:ext cx="1155192" cy="649224"/>
          </a:xfrm>
          <a:prstGeom prst="rect">
            <a:avLst/>
          </a:prstGeom>
        </p:spPr>
      </p:pic>
      <p:sp>
        <p:nvSpPr>
          <p:cNvPr id="8" name="object 8"/>
          <p:cNvSpPr/>
          <p:nvPr/>
        </p:nvSpPr>
        <p:spPr>
          <a:xfrm>
            <a:off x="10692257" y="305155"/>
            <a:ext cx="617855" cy="363855"/>
          </a:xfrm>
          <a:custGeom>
            <a:avLst/>
            <a:gdLst/>
            <a:ahLst/>
            <a:cxnLst/>
            <a:rect l="l" t="t" r="r" b="b"/>
            <a:pathLst>
              <a:path w="617854" h="363855">
                <a:moveTo>
                  <a:pt x="326478" y="179705"/>
                </a:moveTo>
                <a:lnTo>
                  <a:pt x="320014" y="122085"/>
                </a:lnTo>
                <a:lnTo>
                  <a:pt x="307060" y="84086"/>
                </a:lnTo>
                <a:lnTo>
                  <a:pt x="286727" y="50406"/>
                </a:lnTo>
                <a:lnTo>
                  <a:pt x="246849" y="19481"/>
                </a:lnTo>
                <a:lnTo>
                  <a:pt x="216319" y="8610"/>
                </a:lnTo>
                <a:lnTo>
                  <a:pt x="216319" y="183845"/>
                </a:lnTo>
                <a:lnTo>
                  <a:pt x="214960" y="210921"/>
                </a:lnTo>
                <a:lnTo>
                  <a:pt x="203962" y="254381"/>
                </a:lnTo>
                <a:lnTo>
                  <a:pt x="162661" y="279666"/>
                </a:lnTo>
                <a:lnTo>
                  <a:pt x="135978" y="281228"/>
                </a:lnTo>
                <a:lnTo>
                  <a:pt x="122199" y="281228"/>
                </a:lnTo>
                <a:lnTo>
                  <a:pt x="107835" y="280797"/>
                </a:lnTo>
                <a:lnTo>
                  <a:pt x="107835" y="84404"/>
                </a:lnTo>
                <a:lnTo>
                  <a:pt x="125018" y="84086"/>
                </a:lnTo>
                <a:lnTo>
                  <a:pt x="142176" y="84201"/>
                </a:lnTo>
                <a:lnTo>
                  <a:pt x="187985" y="97053"/>
                </a:lnTo>
                <a:lnTo>
                  <a:pt x="209473" y="129755"/>
                </a:lnTo>
                <a:lnTo>
                  <a:pt x="216319" y="183845"/>
                </a:lnTo>
                <a:lnTo>
                  <a:pt x="216319" y="8610"/>
                </a:lnTo>
                <a:lnTo>
                  <a:pt x="208153" y="6451"/>
                </a:lnTo>
                <a:lnTo>
                  <a:pt x="188175" y="3581"/>
                </a:lnTo>
                <a:lnTo>
                  <a:pt x="167868" y="2565"/>
                </a:lnTo>
                <a:lnTo>
                  <a:pt x="87795" y="2273"/>
                </a:lnTo>
                <a:lnTo>
                  <a:pt x="7708" y="2387"/>
                </a:lnTo>
                <a:lnTo>
                  <a:pt x="5219" y="2387"/>
                </a:lnTo>
                <a:lnTo>
                  <a:pt x="3276" y="2616"/>
                </a:lnTo>
                <a:lnTo>
                  <a:pt x="0" y="2781"/>
                </a:lnTo>
                <a:lnTo>
                  <a:pt x="0" y="361594"/>
                </a:lnTo>
                <a:lnTo>
                  <a:pt x="3276" y="363689"/>
                </a:lnTo>
                <a:lnTo>
                  <a:pt x="8216" y="362813"/>
                </a:lnTo>
                <a:lnTo>
                  <a:pt x="43649" y="362864"/>
                </a:lnTo>
                <a:lnTo>
                  <a:pt x="137401" y="362864"/>
                </a:lnTo>
                <a:lnTo>
                  <a:pt x="153797" y="362877"/>
                </a:lnTo>
                <a:lnTo>
                  <a:pt x="154711" y="362864"/>
                </a:lnTo>
                <a:lnTo>
                  <a:pt x="157695" y="362813"/>
                </a:lnTo>
                <a:lnTo>
                  <a:pt x="170141" y="362610"/>
                </a:lnTo>
                <a:lnTo>
                  <a:pt x="186448" y="361581"/>
                </a:lnTo>
                <a:lnTo>
                  <a:pt x="223939" y="354622"/>
                </a:lnTo>
                <a:lnTo>
                  <a:pt x="267614" y="332740"/>
                </a:lnTo>
                <a:lnTo>
                  <a:pt x="302628" y="292760"/>
                </a:lnTo>
                <a:lnTo>
                  <a:pt x="308013" y="281228"/>
                </a:lnTo>
                <a:lnTo>
                  <a:pt x="321652" y="238874"/>
                </a:lnTo>
                <a:lnTo>
                  <a:pt x="325107" y="209207"/>
                </a:lnTo>
                <a:lnTo>
                  <a:pt x="326478" y="179705"/>
                </a:lnTo>
                <a:close/>
              </a:path>
              <a:path w="617854" h="363855">
                <a:moveTo>
                  <a:pt x="617321" y="3263"/>
                </a:moveTo>
                <a:lnTo>
                  <a:pt x="614654" y="0"/>
                </a:lnTo>
                <a:lnTo>
                  <a:pt x="506488" y="0"/>
                </a:lnTo>
                <a:lnTo>
                  <a:pt x="506488" y="127266"/>
                </a:lnTo>
                <a:lnTo>
                  <a:pt x="385584" y="127266"/>
                </a:lnTo>
                <a:lnTo>
                  <a:pt x="385584" y="0"/>
                </a:lnTo>
                <a:lnTo>
                  <a:pt x="274485" y="0"/>
                </a:lnTo>
                <a:lnTo>
                  <a:pt x="274485" y="21043"/>
                </a:lnTo>
                <a:lnTo>
                  <a:pt x="290487" y="35026"/>
                </a:lnTo>
                <a:lnTo>
                  <a:pt x="304025" y="51104"/>
                </a:lnTo>
                <a:lnTo>
                  <a:pt x="322922" y="85496"/>
                </a:lnTo>
                <a:lnTo>
                  <a:pt x="334772" y="130937"/>
                </a:lnTo>
                <a:lnTo>
                  <a:pt x="340448" y="177546"/>
                </a:lnTo>
                <a:lnTo>
                  <a:pt x="340106" y="196265"/>
                </a:lnTo>
                <a:lnTo>
                  <a:pt x="334518" y="242595"/>
                </a:lnTo>
                <a:lnTo>
                  <a:pt x="322783" y="283083"/>
                </a:lnTo>
                <a:lnTo>
                  <a:pt x="294500" y="325843"/>
                </a:lnTo>
                <a:lnTo>
                  <a:pt x="274485" y="343598"/>
                </a:lnTo>
                <a:lnTo>
                  <a:pt x="274485" y="358965"/>
                </a:lnTo>
                <a:lnTo>
                  <a:pt x="385584" y="358965"/>
                </a:lnTo>
                <a:lnTo>
                  <a:pt x="385584" y="215379"/>
                </a:lnTo>
                <a:lnTo>
                  <a:pt x="506488" y="215379"/>
                </a:lnTo>
                <a:lnTo>
                  <a:pt x="506488" y="361772"/>
                </a:lnTo>
                <a:lnTo>
                  <a:pt x="513016" y="362546"/>
                </a:lnTo>
                <a:lnTo>
                  <a:pt x="520839" y="362762"/>
                </a:lnTo>
                <a:lnTo>
                  <a:pt x="526846" y="361835"/>
                </a:lnTo>
                <a:lnTo>
                  <a:pt x="530669" y="358902"/>
                </a:lnTo>
                <a:lnTo>
                  <a:pt x="531012" y="355307"/>
                </a:lnTo>
                <a:lnTo>
                  <a:pt x="610628" y="141516"/>
                </a:lnTo>
                <a:lnTo>
                  <a:pt x="613244" y="133375"/>
                </a:lnTo>
                <a:lnTo>
                  <a:pt x="615086" y="125120"/>
                </a:lnTo>
                <a:lnTo>
                  <a:pt x="616127" y="116700"/>
                </a:lnTo>
                <a:lnTo>
                  <a:pt x="616369" y="108013"/>
                </a:lnTo>
                <a:lnTo>
                  <a:pt x="616115" y="8089"/>
                </a:lnTo>
                <a:lnTo>
                  <a:pt x="617321" y="3263"/>
                </a:lnTo>
                <a:close/>
              </a:path>
            </a:pathLst>
          </a:custGeom>
          <a:solidFill>
            <a:srgbClr val="4E6E8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9" name="object 9"/>
          <p:cNvGrpSpPr/>
          <p:nvPr/>
        </p:nvGrpSpPr>
        <p:grpSpPr>
          <a:xfrm>
            <a:off x="11522182" y="263879"/>
            <a:ext cx="392430" cy="375285"/>
            <a:chOff x="11522182" y="263879"/>
            <a:chExt cx="392430" cy="375285"/>
          </a:xfrm>
        </p:grpSpPr>
        <p:sp>
          <p:nvSpPr>
            <p:cNvPr id="10" name="object 10"/>
            <p:cNvSpPr/>
            <p:nvPr/>
          </p:nvSpPr>
          <p:spPr>
            <a:xfrm>
              <a:off x="11522182" y="263879"/>
              <a:ext cx="392430" cy="375285"/>
            </a:xfrm>
            <a:custGeom>
              <a:avLst/>
              <a:gdLst/>
              <a:ahLst/>
              <a:cxnLst/>
              <a:rect l="l" t="t" r="r" b="b"/>
              <a:pathLst>
                <a:path w="392429" h="375284">
                  <a:moveTo>
                    <a:pt x="177880" y="340639"/>
                  </a:moveTo>
                  <a:lnTo>
                    <a:pt x="111723" y="340639"/>
                  </a:lnTo>
                  <a:lnTo>
                    <a:pt x="125483" y="375213"/>
                  </a:lnTo>
                  <a:lnTo>
                    <a:pt x="177880" y="340639"/>
                  </a:lnTo>
                  <a:close/>
                </a:path>
                <a:path w="392429" h="375284">
                  <a:moveTo>
                    <a:pt x="98211" y="26567"/>
                  </a:moveTo>
                  <a:lnTo>
                    <a:pt x="60621" y="36053"/>
                  </a:lnTo>
                  <a:lnTo>
                    <a:pt x="20023" y="52176"/>
                  </a:lnTo>
                  <a:lnTo>
                    <a:pt x="13214" y="55413"/>
                  </a:lnTo>
                  <a:lnTo>
                    <a:pt x="4734" y="56079"/>
                  </a:lnTo>
                  <a:lnTo>
                    <a:pt x="0" y="62410"/>
                  </a:lnTo>
                  <a:lnTo>
                    <a:pt x="16972" y="101955"/>
                  </a:lnTo>
                  <a:lnTo>
                    <a:pt x="62791" y="217041"/>
                  </a:lnTo>
                  <a:lnTo>
                    <a:pt x="111652" y="340668"/>
                  </a:lnTo>
                  <a:lnTo>
                    <a:pt x="177880" y="340639"/>
                  </a:lnTo>
                  <a:lnTo>
                    <a:pt x="222339" y="311834"/>
                  </a:lnTo>
                  <a:lnTo>
                    <a:pt x="265893" y="286688"/>
                  </a:lnTo>
                  <a:lnTo>
                    <a:pt x="304054" y="269643"/>
                  </a:lnTo>
                  <a:lnTo>
                    <a:pt x="318435" y="268776"/>
                  </a:lnTo>
                  <a:lnTo>
                    <a:pt x="391841" y="268776"/>
                  </a:lnTo>
                  <a:lnTo>
                    <a:pt x="391929" y="185032"/>
                  </a:lnTo>
                  <a:lnTo>
                    <a:pt x="392177" y="185016"/>
                  </a:lnTo>
                  <a:lnTo>
                    <a:pt x="392177" y="138987"/>
                  </a:lnTo>
                  <a:lnTo>
                    <a:pt x="391474" y="138987"/>
                  </a:lnTo>
                  <a:lnTo>
                    <a:pt x="391595" y="65728"/>
                  </a:lnTo>
                  <a:lnTo>
                    <a:pt x="392177" y="65641"/>
                  </a:lnTo>
                  <a:lnTo>
                    <a:pt x="392177" y="52176"/>
                  </a:lnTo>
                  <a:lnTo>
                    <a:pt x="195310" y="52176"/>
                  </a:lnTo>
                  <a:lnTo>
                    <a:pt x="180272" y="48907"/>
                  </a:lnTo>
                  <a:lnTo>
                    <a:pt x="165502" y="42670"/>
                  </a:lnTo>
                  <a:lnTo>
                    <a:pt x="143588" y="33066"/>
                  </a:lnTo>
                  <a:lnTo>
                    <a:pt x="121207" y="27408"/>
                  </a:lnTo>
                  <a:lnTo>
                    <a:pt x="98211" y="26567"/>
                  </a:lnTo>
                  <a:close/>
                </a:path>
                <a:path w="392429" h="375284">
                  <a:moveTo>
                    <a:pt x="391841" y="268776"/>
                  </a:moveTo>
                  <a:lnTo>
                    <a:pt x="318435" y="268776"/>
                  </a:lnTo>
                  <a:lnTo>
                    <a:pt x="331475" y="272512"/>
                  </a:lnTo>
                  <a:lnTo>
                    <a:pt x="343218" y="280715"/>
                  </a:lnTo>
                  <a:lnTo>
                    <a:pt x="354425" y="289171"/>
                  </a:lnTo>
                  <a:lnTo>
                    <a:pt x="365958" y="293506"/>
                  </a:lnTo>
                  <a:lnTo>
                    <a:pt x="378361" y="293656"/>
                  </a:lnTo>
                  <a:lnTo>
                    <a:pt x="392177" y="289554"/>
                  </a:lnTo>
                  <a:lnTo>
                    <a:pt x="392177" y="270299"/>
                  </a:lnTo>
                  <a:lnTo>
                    <a:pt x="391840" y="270299"/>
                  </a:lnTo>
                  <a:lnTo>
                    <a:pt x="391841" y="268776"/>
                  </a:lnTo>
                  <a:close/>
                </a:path>
                <a:path w="392429" h="375284">
                  <a:moveTo>
                    <a:pt x="392177" y="270233"/>
                  </a:moveTo>
                  <a:lnTo>
                    <a:pt x="391840" y="270299"/>
                  </a:lnTo>
                  <a:lnTo>
                    <a:pt x="392177" y="270299"/>
                  </a:lnTo>
                  <a:close/>
                </a:path>
                <a:path w="392429" h="375284">
                  <a:moveTo>
                    <a:pt x="392177" y="138954"/>
                  </a:moveTo>
                  <a:lnTo>
                    <a:pt x="391474" y="138987"/>
                  </a:lnTo>
                  <a:lnTo>
                    <a:pt x="392177" y="138987"/>
                  </a:lnTo>
                  <a:close/>
                </a:path>
                <a:path w="392429" h="375284">
                  <a:moveTo>
                    <a:pt x="340300" y="4862"/>
                  </a:moveTo>
                  <a:lnTo>
                    <a:pt x="334275" y="7146"/>
                  </a:lnTo>
                  <a:lnTo>
                    <a:pt x="239101" y="44625"/>
                  </a:lnTo>
                  <a:lnTo>
                    <a:pt x="232567" y="46159"/>
                  </a:lnTo>
                  <a:lnTo>
                    <a:pt x="226352" y="48388"/>
                  </a:lnTo>
                  <a:lnTo>
                    <a:pt x="210659" y="52122"/>
                  </a:lnTo>
                  <a:lnTo>
                    <a:pt x="195312" y="52176"/>
                  </a:lnTo>
                  <a:lnTo>
                    <a:pt x="392177" y="52176"/>
                  </a:lnTo>
                  <a:lnTo>
                    <a:pt x="392177" y="5237"/>
                  </a:lnTo>
                  <a:lnTo>
                    <a:pt x="347587" y="5237"/>
                  </a:lnTo>
                  <a:lnTo>
                    <a:pt x="340300" y="4862"/>
                  </a:lnTo>
                  <a:close/>
                </a:path>
                <a:path w="392429" h="375284">
                  <a:moveTo>
                    <a:pt x="392177" y="0"/>
                  </a:moveTo>
                  <a:lnTo>
                    <a:pt x="347587" y="5237"/>
                  </a:lnTo>
                  <a:lnTo>
                    <a:pt x="392177" y="5237"/>
                  </a:lnTo>
                  <a:lnTo>
                    <a:pt x="392177" y="0"/>
                  </a:lnTo>
                  <a:close/>
                </a:path>
              </a:pathLst>
            </a:custGeom>
            <a:solidFill>
              <a:srgbClr val="4E6E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1539153" y="307928"/>
              <a:ext cx="374650" cy="297180"/>
            </a:xfrm>
            <a:custGeom>
              <a:avLst/>
              <a:gdLst/>
              <a:ahLst/>
              <a:cxnLst/>
              <a:rect l="l" t="t" r="r" b="b"/>
              <a:pathLst>
                <a:path w="374650" h="297180">
                  <a:moveTo>
                    <a:pt x="373780" y="0"/>
                  </a:moveTo>
                  <a:lnTo>
                    <a:pt x="355457" y="5659"/>
                  </a:lnTo>
                  <a:lnTo>
                    <a:pt x="308638" y="16721"/>
                  </a:lnTo>
                  <a:lnTo>
                    <a:pt x="245545" y="24316"/>
                  </a:lnTo>
                  <a:lnTo>
                    <a:pt x="178399" y="19573"/>
                  </a:lnTo>
                  <a:lnTo>
                    <a:pt x="113904" y="17762"/>
                  </a:lnTo>
                  <a:lnTo>
                    <a:pt x="56648" y="31806"/>
                  </a:lnTo>
                  <a:lnTo>
                    <a:pt x="15668" y="49317"/>
                  </a:lnTo>
                  <a:lnTo>
                    <a:pt x="0" y="57906"/>
                  </a:lnTo>
                  <a:lnTo>
                    <a:pt x="45817" y="172994"/>
                  </a:lnTo>
                  <a:lnTo>
                    <a:pt x="94682" y="296621"/>
                  </a:lnTo>
                  <a:lnTo>
                    <a:pt x="108220" y="290384"/>
                  </a:lnTo>
                  <a:lnTo>
                    <a:pt x="141272" y="273400"/>
                  </a:lnTo>
                  <a:lnTo>
                    <a:pt x="182493" y="248258"/>
                  </a:lnTo>
                  <a:lnTo>
                    <a:pt x="220538" y="217548"/>
                  </a:lnTo>
                  <a:lnTo>
                    <a:pt x="262922" y="200552"/>
                  </a:lnTo>
                  <a:lnTo>
                    <a:pt x="313686" y="205583"/>
                  </a:lnTo>
                  <a:lnTo>
                    <a:pt x="356280" y="218773"/>
                  </a:lnTo>
                  <a:lnTo>
                    <a:pt x="374155" y="226251"/>
                  </a:lnTo>
                  <a:lnTo>
                    <a:pt x="37378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/>
          <p:nvPr/>
        </p:nvSpPr>
        <p:spPr>
          <a:xfrm>
            <a:off x="10690841" y="307419"/>
            <a:ext cx="328295" cy="361950"/>
          </a:xfrm>
          <a:custGeom>
            <a:avLst/>
            <a:gdLst/>
            <a:ahLst/>
            <a:cxnLst/>
            <a:rect l="l" t="t" r="r" b="b"/>
            <a:pathLst>
              <a:path w="328295" h="361950">
                <a:moveTo>
                  <a:pt x="88856" y="0"/>
                </a:moveTo>
                <a:lnTo>
                  <a:pt x="5933" y="118"/>
                </a:lnTo>
                <a:lnTo>
                  <a:pt x="3446" y="343"/>
                </a:lnTo>
                <a:lnTo>
                  <a:pt x="0" y="513"/>
                </a:lnTo>
                <a:lnTo>
                  <a:pt x="0" y="359319"/>
                </a:lnTo>
                <a:lnTo>
                  <a:pt x="4668" y="361418"/>
                </a:lnTo>
                <a:lnTo>
                  <a:pt x="8926" y="360543"/>
                </a:lnTo>
                <a:lnTo>
                  <a:pt x="158649" y="360543"/>
                </a:lnTo>
                <a:lnTo>
                  <a:pt x="203997" y="357045"/>
                </a:lnTo>
                <a:lnTo>
                  <a:pt x="245483" y="344901"/>
                </a:lnTo>
                <a:lnTo>
                  <a:pt x="288448" y="312259"/>
                </a:lnTo>
                <a:lnTo>
                  <a:pt x="309434" y="278956"/>
                </a:lnTo>
                <a:lnTo>
                  <a:pt x="124346" y="278956"/>
                </a:lnTo>
                <a:lnTo>
                  <a:pt x="110354" y="278524"/>
                </a:lnTo>
                <a:lnTo>
                  <a:pt x="110354" y="82128"/>
                </a:lnTo>
                <a:lnTo>
                  <a:pt x="127451" y="81821"/>
                </a:lnTo>
                <a:lnTo>
                  <a:pt x="308477" y="81821"/>
                </a:lnTo>
                <a:lnTo>
                  <a:pt x="302337" y="68494"/>
                </a:lnTo>
                <a:lnTo>
                  <a:pt x="270220" y="30955"/>
                </a:lnTo>
                <a:lnTo>
                  <a:pt x="229154" y="9346"/>
                </a:lnTo>
                <a:lnTo>
                  <a:pt x="189600" y="1304"/>
                </a:lnTo>
                <a:lnTo>
                  <a:pt x="169285" y="297"/>
                </a:lnTo>
                <a:lnTo>
                  <a:pt x="88856" y="0"/>
                </a:lnTo>
                <a:close/>
              </a:path>
              <a:path w="328295" h="361950">
                <a:moveTo>
                  <a:pt x="158649" y="360543"/>
                </a:moveTo>
                <a:lnTo>
                  <a:pt x="8926" y="360543"/>
                </a:lnTo>
                <a:lnTo>
                  <a:pt x="75765" y="360606"/>
                </a:lnTo>
                <a:lnTo>
                  <a:pt x="155799" y="360589"/>
                </a:lnTo>
                <a:lnTo>
                  <a:pt x="158649" y="360543"/>
                </a:lnTo>
                <a:close/>
              </a:path>
              <a:path w="328295" h="361950">
                <a:moveTo>
                  <a:pt x="155799" y="360589"/>
                </a:moveTo>
                <a:lnTo>
                  <a:pt x="138461" y="360589"/>
                </a:lnTo>
                <a:lnTo>
                  <a:pt x="154887" y="360603"/>
                </a:lnTo>
                <a:lnTo>
                  <a:pt x="155799" y="360589"/>
                </a:lnTo>
                <a:close/>
              </a:path>
              <a:path w="328295" h="361950">
                <a:moveTo>
                  <a:pt x="308477" y="81821"/>
                </a:moveTo>
                <a:lnTo>
                  <a:pt x="127451" y="81821"/>
                </a:lnTo>
                <a:lnTo>
                  <a:pt x="144414" y="81928"/>
                </a:lnTo>
                <a:lnTo>
                  <a:pt x="161192" y="83672"/>
                </a:lnTo>
                <a:lnTo>
                  <a:pt x="199510" y="103595"/>
                </a:lnTo>
                <a:lnTo>
                  <a:pt x="216118" y="154494"/>
                </a:lnTo>
                <a:lnTo>
                  <a:pt x="217882" y="181571"/>
                </a:lnTo>
                <a:lnTo>
                  <a:pt x="216419" y="208646"/>
                </a:lnTo>
                <a:lnTo>
                  <a:pt x="205470" y="252118"/>
                </a:lnTo>
                <a:lnTo>
                  <a:pt x="164635" y="277395"/>
                </a:lnTo>
                <a:lnTo>
                  <a:pt x="137981" y="278956"/>
                </a:lnTo>
                <a:lnTo>
                  <a:pt x="309434" y="278956"/>
                </a:lnTo>
                <a:lnTo>
                  <a:pt x="323074" y="236609"/>
                </a:lnTo>
                <a:lnTo>
                  <a:pt x="327903" y="177432"/>
                </a:lnTo>
                <a:lnTo>
                  <a:pt x="326294" y="148380"/>
                </a:lnTo>
                <a:lnTo>
                  <a:pt x="321433" y="119812"/>
                </a:lnTo>
                <a:lnTo>
                  <a:pt x="313051" y="91751"/>
                </a:lnTo>
                <a:lnTo>
                  <a:pt x="308477" y="81821"/>
                </a:lnTo>
                <a:close/>
              </a:path>
            </a:pathLst>
          </a:custGeom>
          <a:solidFill>
            <a:srgbClr val="42556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3" name="object 13"/>
          <p:cNvGrpSpPr/>
          <p:nvPr/>
        </p:nvGrpSpPr>
        <p:grpSpPr>
          <a:xfrm>
            <a:off x="10967087" y="263878"/>
            <a:ext cx="946785" cy="404495"/>
            <a:chOff x="10967087" y="263878"/>
            <a:chExt cx="946785" cy="404495"/>
          </a:xfrm>
        </p:grpSpPr>
        <p:sp>
          <p:nvSpPr>
            <p:cNvPr id="14" name="object 14"/>
            <p:cNvSpPr/>
            <p:nvPr/>
          </p:nvSpPr>
          <p:spPr>
            <a:xfrm>
              <a:off x="10967085" y="307936"/>
              <a:ext cx="656590" cy="360045"/>
            </a:xfrm>
            <a:custGeom>
              <a:avLst/>
              <a:gdLst/>
              <a:ahLst/>
              <a:cxnLst/>
              <a:rect l="l" t="t" r="r" b="b"/>
              <a:pathLst>
                <a:path w="656590" h="360045">
                  <a:moveTo>
                    <a:pt x="342493" y="3263"/>
                  </a:moveTo>
                  <a:lnTo>
                    <a:pt x="339826" y="330"/>
                  </a:lnTo>
                  <a:lnTo>
                    <a:pt x="230162" y="330"/>
                  </a:lnTo>
                  <a:lnTo>
                    <a:pt x="230162" y="125349"/>
                  </a:lnTo>
                  <a:lnTo>
                    <a:pt x="109245" y="125349"/>
                  </a:lnTo>
                  <a:lnTo>
                    <a:pt x="109245" y="190"/>
                  </a:lnTo>
                  <a:lnTo>
                    <a:pt x="38" y="190"/>
                  </a:lnTo>
                  <a:lnTo>
                    <a:pt x="38" y="18262"/>
                  </a:lnTo>
                  <a:lnTo>
                    <a:pt x="15201" y="32245"/>
                  </a:lnTo>
                  <a:lnTo>
                    <a:pt x="28765" y="48336"/>
                  </a:lnTo>
                  <a:lnTo>
                    <a:pt x="48285" y="82727"/>
                  </a:lnTo>
                  <a:lnTo>
                    <a:pt x="60083" y="128155"/>
                  </a:lnTo>
                  <a:lnTo>
                    <a:pt x="65722" y="174764"/>
                  </a:lnTo>
                  <a:lnTo>
                    <a:pt x="65392" y="193484"/>
                  </a:lnTo>
                  <a:lnTo>
                    <a:pt x="59893" y="239814"/>
                  </a:lnTo>
                  <a:lnTo>
                    <a:pt x="48018" y="280301"/>
                  </a:lnTo>
                  <a:lnTo>
                    <a:pt x="19469" y="323062"/>
                  </a:lnTo>
                  <a:lnTo>
                    <a:pt x="0" y="340817"/>
                  </a:lnTo>
                  <a:lnTo>
                    <a:pt x="0" y="359371"/>
                  </a:lnTo>
                  <a:lnTo>
                    <a:pt x="110109" y="359371"/>
                  </a:lnTo>
                  <a:lnTo>
                    <a:pt x="110109" y="215315"/>
                  </a:lnTo>
                  <a:lnTo>
                    <a:pt x="230568" y="215315"/>
                  </a:lnTo>
                  <a:lnTo>
                    <a:pt x="230568" y="358990"/>
                  </a:lnTo>
                  <a:lnTo>
                    <a:pt x="238506" y="359765"/>
                  </a:lnTo>
                  <a:lnTo>
                    <a:pt x="245465" y="359994"/>
                  </a:lnTo>
                  <a:lnTo>
                    <a:pt x="251472" y="359054"/>
                  </a:lnTo>
                  <a:lnTo>
                    <a:pt x="255295" y="356120"/>
                  </a:lnTo>
                  <a:lnTo>
                    <a:pt x="255917" y="352526"/>
                  </a:lnTo>
                  <a:lnTo>
                    <a:pt x="335661" y="138734"/>
                  </a:lnTo>
                  <a:lnTo>
                    <a:pt x="338302" y="130594"/>
                  </a:lnTo>
                  <a:lnTo>
                    <a:pt x="340182" y="122339"/>
                  </a:lnTo>
                  <a:lnTo>
                    <a:pt x="341274" y="113919"/>
                  </a:lnTo>
                  <a:lnTo>
                    <a:pt x="341541" y="105232"/>
                  </a:lnTo>
                  <a:lnTo>
                    <a:pt x="341299" y="81470"/>
                  </a:lnTo>
                  <a:lnTo>
                    <a:pt x="341287" y="6858"/>
                  </a:lnTo>
                  <a:lnTo>
                    <a:pt x="342493" y="3263"/>
                  </a:lnTo>
                  <a:close/>
                </a:path>
                <a:path w="656590" h="360045">
                  <a:moveTo>
                    <a:pt x="656526" y="359524"/>
                  </a:moveTo>
                  <a:lnTo>
                    <a:pt x="634885" y="301383"/>
                  </a:lnTo>
                  <a:lnTo>
                    <a:pt x="615073" y="248170"/>
                  </a:lnTo>
                  <a:lnTo>
                    <a:pt x="614133" y="245656"/>
                  </a:lnTo>
                  <a:lnTo>
                    <a:pt x="559104" y="97815"/>
                  </a:lnTo>
                  <a:lnTo>
                    <a:pt x="538937" y="43637"/>
                  </a:lnTo>
                  <a:lnTo>
                    <a:pt x="538937" y="157797"/>
                  </a:lnTo>
                  <a:lnTo>
                    <a:pt x="493141" y="191846"/>
                  </a:lnTo>
                  <a:lnTo>
                    <a:pt x="499719" y="212344"/>
                  </a:lnTo>
                  <a:lnTo>
                    <a:pt x="502970" y="222618"/>
                  </a:lnTo>
                  <a:lnTo>
                    <a:pt x="506133" y="232905"/>
                  </a:lnTo>
                  <a:lnTo>
                    <a:pt x="507441" y="237261"/>
                  </a:lnTo>
                  <a:lnTo>
                    <a:pt x="510501" y="241350"/>
                  </a:lnTo>
                  <a:lnTo>
                    <a:pt x="508876" y="246354"/>
                  </a:lnTo>
                  <a:lnTo>
                    <a:pt x="511251" y="245656"/>
                  </a:lnTo>
                  <a:lnTo>
                    <a:pt x="510451" y="247015"/>
                  </a:lnTo>
                  <a:lnTo>
                    <a:pt x="510044" y="248170"/>
                  </a:lnTo>
                  <a:lnTo>
                    <a:pt x="508965" y="248056"/>
                  </a:lnTo>
                  <a:lnTo>
                    <a:pt x="508558" y="247484"/>
                  </a:lnTo>
                  <a:lnTo>
                    <a:pt x="508622" y="247218"/>
                  </a:lnTo>
                  <a:lnTo>
                    <a:pt x="508800" y="246430"/>
                  </a:lnTo>
                  <a:lnTo>
                    <a:pt x="499935" y="241604"/>
                  </a:lnTo>
                  <a:lnTo>
                    <a:pt x="491718" y="235788"/>
                  </a:lnTo>
                  <a:lnTo>
                    <a:pt x="483755" y="229616"/>
                  </a:lnTo>
                  <a:lnTo>
                    <a:pt x="475615" y="223697"/>
                  </a:lnTo>
                  <a:lnTo>
                    <a:pt x="471411" y="220903"/>
                  </a:lnTo>
                  <a:lnTo>
                    <a:pt x="467360" y="217868"/>
                  </a:lnTo>
                  <a:lnTo>
                    <a:pt x="462508" y="214426"/>
                  </a:lnTo>
                  <a:lnTo>
                    <a:pt x="416902" y="247218"/>
                  </a:lnTo>
                  <a:lnTo>
                    <a:pt x="414896" y="245414"/>
                  </a:lnTo>
                  <a:lnTo>
                    <a:pt x="431812" y="191782"/>
                  </a:lnTo>
                  <a:lnTo>
                    <a:pt x="383552" y="156095"/>
                  </a:lnTo>
                  <a:lnTo>
                    <a:pt x="443280" y="156095"/>
                  </a:lnTo>
                  <a:lnTo>
                    <a:pt x="462407" y="97815"/>
                  </a:lnTo>
                  <a:lnTo>
                    <a:pt x="481609" y="155625"/>
                  </a:lnTo>
                  <a:lnTo>
                    <a:pt x="537781" y="155625"/>
                  </a:lnTo>
                  <a:lnTo>
                    <a:pt x="538937" y="157797"/>
                  </a:lnTo>
                  <a:lnTo>
                    <a:pt x="538937" y="43637"/>
                  </a:lnTo>
                  <a:lnTo>
                    <a:pt x="522693" y="0"/>
                  </a:lnTo>
                  <a:lnTo>
                    <a:pt x="401078" y="0"/>
                  </a:lnTo>
                  <a:lnTo>
                    <a:pt x="267385" y="359244"/>
                  </a:lnTo>
                  <a:lnTo>
                    <a:pt x="380580" y="359244"/>
                  </a:lnTo>
                  <a:lnTo>
                    <a:pt x="385025" y="344335"/>
                  </a:lnTo>
                  <a:lnTo>
                    <a:pt x="389191" y="329641"/>
                  </a:lnTo>
                  <a:lnTo>
                    <a:pt x="393484" y="315290"/>
                  </a:lnTo>
                  <a:lnTo>
                    <a:pt x="398272" y="301383"/>
                  </a:lnTo>
                  <a:lnTo>
                    <a:pt x="522884" y="301383"/>
                  </a:lnTo>
                  <a:lnTo>
                    <a:pt x="527481" y="316547"/>
                  </a:lnTo>
                  <a:lnTo>
                    <a:pt x="531495" y="331571"/>
                  </a:lnTo>
                  <a:lnTo>
                    <a:pt x="535927" y="346036"/>
                  </a:lnTo>
                  <a:lnTo>
                    <a:pt x="541845" y="359524"/>
                  </a:lnTo>
                  <a:lnTo>
                    <a:pt x="656526" y="359524"/>
                  </a:lnTo>
                  <a:close/>
                </a:path>
              </a:pathLst>
            </a:custGeom>
            <a:solidFill>
              <a:srgbClr val="42556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1522176" y="263880"/>
              <a:ext cx="391160" cy="375285"/>
            </a:xfrm>
            <a:custGeom>
              <a:avLst/>
              <a:gdLst/>
              <a:ahLst/>
              <a:cxnLst/>
              <a:rect l="l" t="t" r="r" b="b"/>
              <a:pathLst>
                <a:path w="391159" h="375284">
                  <a:moveTo>
                    <a:pt x="390753" y="239763"/>
                  </a:moveTo>
                  <a:lnTo>
                    <a:pt x="378155" y="241795"/>
                  </a:lnTo>
                  <a:lnTo>
                    <a:pt x="365747" y="243344"/>
                  </a:lnTo>
                  <a:lnTo>
                    <a:pt x="353415" y="243941"/>
                  </a:lnTo>
                  <a:lnTo>
                    <a:pt x="341033" y="243154"/>
                  </a:lnTo>
                  <a:lnTo>
                    <a:pt x="326313" y="240004"/>
                  </a:lnTo>
                  <a:lnTo>
                    <a:pt x="312394" y="234937"/>
                  </a:lnTo>
                  <a:lnTo>
                    <a:pt x="299034" y="228523"/>
                  </a:lnTo>
                  <a:lnTo>
                    <a:pt x="285991" y="221322"/>
                  </a:lnTo>
                  <a:lnTo>
                    <a:pt x="274637" y="216382"/>
                  </a:lnTo>
                  <a:lnTo>
                    <a:pt x="263486" y="214782"/>
                  </a:lnTo>
                  <a:lnTo>
                    <a:pt x="252310" y="216662"/>
                  </a:lnTo>
                  <a:lnTo>
                    <a:pt x="240868" y="222148"/>
                  </a:lnTo>
                  <a:lnTo>
                    <a:pt x="207657" y="242747"/>
                  </a:lnTo>
                  <a:lnTo>
                    <a:pt x="104762" y="305384"/>
                  </a:lnTo>
                  <a:lnTo>
                    <a:pt x="101130" y="306412"/>
                  </a:lnTo>
                  <a:lnTo>
                    <a:pt x="100177" y="311632"/>
                  </a:lnTo>
                  <a:lnTo>
                    <a:pt x="125488" y="375221"/>
                  </a:lnTo>
                  <a:lnTo>
                    <a:pt x="201104" y="325374"/>
                  </a:lnTo>
                  <a:lnTo>
                    <a:pt x="222338" y="311835"/>
                  </a:lnTo>
                  <a:lnTo>
                    <a:pt x="265899" y="286689"/>
                  </a:lnTo>
                  <a:lnTo>
                    <a:pt x="303949" y="269646"/>
                  </a:lnTo>
                  <a:lnTo>
                    <a:pt x="318084" y="268782"/>
                  </a:lnTo>
                  <a:lnTo>
                    <a:pt x="330873" y="272516"/>
                  </a:lnTo>
                  <a:lnTo>
                    <a:pt x="342506" y="280720"/>
                  </a:lnTo>
                  <a:lnTo>
                    <a:pt x="353644" y="289179"/>
                  </a:lnTo>
                  <a:lnTo>
                    <a:pt x="365023" y="293509"/>
                  </a:lnTo>
                  <a:lnTo>
                    <a:pt x="377190" y="293662"/>
                  </a:lnTo>
                  <a:lnTo>
                    <a:pt x="390753" y="289560"/>
                  </a:lnTo>
                  <a:lnTo>
                    <a:pt x="390753" y="239763"/>
                  </a:lnTo>
                  <a:close/>
                </a:path>
                <a:path w="391159" h="375284">
                  <a:moveTo>
                    <a:pt x="391045" y="138963"/>
                  </a:moveTo>
                  <a:lnTo>
                    <a:pt x="368960" y="143967"/>
                  </a:lnTo>
                  <a:lnTo>
                    <a:pt x="340842" y="151841"/>
                  </a:lnTo>
                  <a:lnTo>
                    <a:pt x="319735" y="154393"/>
                  </a:lnTo>
                  <a:lnTo>
                    <a:pt x="298538" y="153085"/>
                  </a:lnTo>
                  <a:lnTo>
                    <a:pt x="277164" y="147269"/>
                  </a:lnTo>
                  <a:lnTo>
                    <a:pt x="259753" y="140944"/>
                  </a:lnTo>
                  <a:lnTo>
                    <a:pt x="224599" y="129171"/>
                  </a:lnTo>
                  <a:lnTo>
                    <a:pt x="207086" y="123088"/>
                  </a:lnTo>
                  <a:lnTo>
                    <a:pt x="193941" y="119748"/>
                  </a:lnTo>
                  <a:lnTo>
                    <a:pt x="181025" y="119189"/>
                  </a:lnTo>
                  <a:lnTo>
                    <a:pt x="168198" y="121107"/>
                  </a:lnTo>
                  <a:lnTo>
                    <a:pt x="118541" y="142214"/>
                  </a:lnTo>
                  <a:lnTo>
                    <a:pt x="66294" y="172148"/>
                  </a:lnTo>
                  <a:lnTo>
                    <a:pt x="49530" y="183692"/>
                  </a:lnTo>
                  <a:lnTo>
                    <a:pt x="75107" y="248043"/>
                  </a:lnTo>
                  <a:lnTo>
                    <a:pt x="114312" y="220522"/>
                  </a:lnTo>
                  <a:lnTo>
                    <a:pt x="141224" y="203200"/>
                  </a:lnTo>
                  <a:lnTo>
                    <a:pt x="168973" y="187286"/>
                  </a:lnTo>
                  <a:lnTo>
                    <a:pt x="197827" y="173189"/>
                  </a:lnTo>
                  <a:lnTo>
                    <a:pt x="213245" y="167830"/>
                  </a:lnTo>
                  <a:lnTo>
                    <a:pt x="228180" y="166090"/>
                  </a:lnTo>
                  <a:lnTo>
                    <a:pt x="242874" y="168605"/>
                  </a:lnTo>
                  <a:lnTo>
                    <a:pt x="257517" y="175996"/>
                  </a:lnTo>
                  <a:lnTo>
                    <a:pt x="263436" y="179578"/>
                  </a:lnTo>
                  <a:lnTo>
                    <a:pt x="269684" y="182676"/>
                  </a:lnTo>
                  <a:lnTo>
                    <a:pt x="282536" y="188214"/>
                  </a:lnTo>
                  <a:lnTo>
                    <a:pt x="299148" y="194005"/>
                  </a:lnTo>
                  <a:lnTo>
                    <a:pt x="316052" y="197192"/>
                  </a:lnTo>
                  <a:lnTo>
                    <a:pt x="333235" y="197789"/>
                  </a:lnTo>
                  <a:lnTo>
                    <a:pt x="350710" y="195770"/>
                  </a:lnTo>
                  <a:lnTo>
                    <a:pt x="357759" y="194449"/>
                  </a:lnTo>
                  <a:lnTo>
                    <a:pt x="364883" y="191858"/>
                  </a:lnTo>
                  <a:lnTo>
                    <a:pt x="379806" y="192684"/>
                  </a:lnTo>
                  <a:lnTo>
                    <a:pt x="385381" y="189534"/>
                  </a:lnTo>
                  <a:lnTo>
                    <a:pt x="391045" y="185000"/>
                  </a:lnTo>
                  <a:lnTo>
                    <a:pt x="391045" y="138963"/>
                  </a:lnTo>
                  <a:close/>
                </a:path>
                <a:path w="391159" h="375284">
                  <a:moveTo>
                    <a:pt x="391134" y="0"/>
                  </a:moveTo>
                  <a:lnTo>
                    <a:pt x="347065" y="5245"/>
                  </a:lnTo>
                  <a:lnTo>
                    <a:pt x="340042" y="4864"/>
                  </a:lnTo>
                  <a:lnTo>
                    <a:pt x="311734" y="15760"/>
                  </a:lnTo>
                  <a:lnTo>
                    <a:pt x="238975" y="44627"/>
                  </a:lnTo>
                  <a:lnTo>
                    <a:pt x="232498" y="46164"/>
                  </a:lnTo>
                  <a:lnTo>
                    <a:pt x="226288" y="48387"/>
                  </a:lnTo>
                  <a:lnTo>
                    <a:pt x="210604" y="52120"/>
                  </a:lnTo>
                  <a:lnTo>
                    <a:pt x="195262" y="52184"/>
                  </a:lnTo>
                  <a:lnTo>
                    <a:pt x="180238" y="48907"/>
                  </a:lnTo>
                  <a:lnTo>
                    <a:pt x="165468" y="42672"/>
                  </a:lnTo>
                  <a:lnTo>
                    <a:pt x="143560" y="33070"/>
                  </a:lnTo>
                  <a:lnTo>
                    <a:pt x="121183" y="27419"/>
                  </a:lnTo>
                  <a:lnTo>
                    <a:pt x="74434" y="31419"/>
                  </a:lnTo>
                  <a:lnTo>
                    <a:pt x="33324" y="46278"/>
                  </a:lnTo>
                  <a:lnTo>
                    <a:pt x="13208" y="55422"/>
                  </a:lnTo>
                  <a:lnTo>
                    <a:pt x="4737" y="56083"/>
                  </a:lnTo>
                  <a:lnTo>
                    <a:pt x="0" y="62420"/>
                  </a:lnTo>
                  <a:lnTo>
                    <a:pt x="23977" y="118275"/>
                  </a:lnTo>
                  <a:lnTo>
                    <a:pt x="42316" y="107937"/>
                  </a:lnTo>
                  <a:lnTo>
                    <a:pt x="60680" y="98539"/>
                  </a:lnTo>
                  <a:lnTo>
                    <a:pt x="98298" y="83185"/>
                  </a:lnTo>
                  <a:lnTo>
                    <a:pt x="142481" y="72593"/>
                  </a:lnTo>
                  <a:lnTo>
                    <a:pt x="164998" y="71450"/>
                  </a:lnTo>
                  <a:lnTo>
                    <a:pt x="187871" y="74206"/>
                  </a:lnTo>
                  <a:lnTo>
                    <a:pt x="203974" y="79108"/>
                  </a:lnTo>
                  <a:lnTo>
                    <a:pt x="219240" y="85979"/>
                  </a:lnTo>
                  <a:lnTo>
                    <a:pt x="254660" y="104863"/>
                  </a:lnTo>
                  <a:lnTo>
                    <a:pt x="259626" y="105740"/>
                  </a:lnTo>
                  <a:lnTo>
                    <a:pt x="284975" y="97091"/>
                  </a:lnTo>
                  <a:lnTo>
                    <a:pt x="344766" y="79349"/>
                  </a:lnTo>
                  <a:lnTo>
                    <a:pt x="356425" y="76136"/>
                  </a:lnTo>
                  <a:lnTo>
                    <a:pt x="368173" y="73190"/>
                  </a:lnTo>
                  <a:lnTo>
                    <a:pt x="379806" y="69888"/>
                  </a:lnTo>
                  <a:lnTo>
                    <a:pt x="391134" y="65595"/>
                  </a:lnTo>
                  <a:lnTo>
                    <a:pt x="391134" y="0"/>
                  </a:lnTo>
                  <a:close/>
                </a:path>
              </a:pathLst>
            </a:custGeom>
            <a:solidFill>
              <a:srgbClr val="BD20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1475651" y="553587"/>
              <a:ext cx="3175" cy="2540"/>
            </a:xfrm>
            <a:custGeom>
              <a:avLst/>
              <a:gdLst/>
              <a:ahLst/>
              <a:cxnLst/>
              <a:rect l="l" t="t" r="r" b="b"/>
              <a:pathLst>
                <a:path w="3175" h="2540">
                  <a:moveTo>
                    <a:pt x="2701" y="0"/>
                  </a:moveTo>
                  <a:lnTo>
                    <a:pt x="309" y="695"/>
                  </a:lnTo>
                  <a:lnTo>
                    <a:pt x="0" y="1824"/>
                  </a:lnTo>
                  <a:lnTo>
                    <a:pt x="394" y="2399"/>
                  </a:lnTo>
                  <a:lnTo>
                    <a:pt x="1485" y="2509"/>
                  </a:lnTo>
                  <a:lnTo>
                    <a:pt x="1901" y="1363"/>
                  </a:lnTo>
                  <a:close/>
                </a:path>
              </a:pathLst>
            </a:custGeom>
            <a:solidFill>
              <a:srgbClr val="E9E9E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7" name="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982644" y="4149831"/>
            <a:ext cx="1825752" cy="2270760"/>
          </a:xfrm>
          <a:prstGeom prst="rect">
            <a:avLst/>
          </a:prstGeom>
        </p:spPr>
      </p:pic>
      <p:sp>
        <p:nvSpPr>
          <p:cNvPr id="18" name="object 18"/>
          <p:cNvSpPr txBox="1">
            <a:spLocks noGrp="1"/>
          </p:cNvSpPr>
          <p:nvPr>
            <p:ph type="title"/>
          </p:nvPr>
        </p:nvSpPr>
        <p:spPr>
          <a:xfrm>
            <a:off x="571975" y="944371"/>
            <a:ext cx="1107249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5" dirty="0">
                <a:solidFill>
                  <a:srgbClr val="C00000"/>
                </a:solidFill>
              </a:rPr>
              <a:t>WHEN</a:t>
            </a:r>
            <a:r>
              <a:rPr sz="3600" spc="-10" dirty="0">
                <a:solidFill>
                  <a:srgbClr val="C00000"/>
                </a:solidFill>
              </a:rPr>
              <a:t> </a:t>
            </a:r>
            <a:r>
              <a:rPr sz="3600" spc="-35" dirty="0">
                <a:solidFill>
                  <a:srgbClr val="C00000"/>
                </a:solidFill>
              </a:rPr>
              <a:t>TO</a:t>
            </a:r>
            <a:r>
              <a:rPr sz="3600" spc="-5" dirty="0">
                <a:solidFill>
                  <a:srgbClr val="C00000"/>
                </a:solidFill>
              </a:rPr>
              <a:t> SUSPECT</a:t>
            </a:r>
            <a:r>
              <a:rPr sz="3600" spc="-130" dirty="0">
                <a:solidFill>
                  <a:srgbClr val="C00000"/>
                </a:solidFill>
              </a:rPr>
              <a:t> </a:t>
            </a:r>
            <a:r>
              <a:rPr sz="3600" dirty="0">
                <a:solidFill>
                  <a:srgbClr val="000000"/>
                </a:solidFill>
              </a:rPr>
              <a:t>A</a:t>
            </a:r>
            <a:r>
              <a:rPr sz="3600" spc="-135" dirty="0">
                <a:solidFill>
                  <a:srgbClr val="000000"/>
                </a:solidFill>
              </a:rPr>
              <a:t> </a:t>
            </a:r>
            <a:r>
              <a:rPr sz="3600" spc="-30" dirty="0">
                <a:solidFill>
                  <a:srgbClr val="000000"/>
                </a:solidFill>
              </a:rPr>
              <a:t>PENETRATING</a:t>
            </a:r>
            <a:r>
              <a:rPr sz="3600" dirty="0">
                <a:solidFill>
                  <a:srgbClr val="000000"/>
                </a:solidFill>
              </a:rPr>
              <a:t> EYE </a:t>
            </a:r>
            <a:r>
              <a:rPr sz="3600" spc="-50" dirty="0">
                <a:solidFill>
                  <a:srgbClr val="000000"/>
                </a:solidFill>
              </a:rPr>
              <a:t>INJURY</a:t>
            </a:r>
            <a:endParaRPr sz="3600"/>
          </a:p>
        </p:txBody>
      </p:sp>
      <p:sp>
        <p:nvSpPr>
          <p:cNvPr id="19" name="object 19"/>
          <p:cNvSpPr/>
          <p:nvPr/>
        </p:nvSpPr>
        <p:spPr>
          <a:xfrm>
            <a:off x="486930" y="1793487"/>
            <a:ext cx="462915" cy="462280"/>
          </a:xfrm>
          <a:custGeom>
            <a:avLst/>
            <a:gdLst/>
            <a:ahLst/>
            <a:cxnLst/>
            <a:rect l="l" t="t" r="r" b="b"/>
            <a:pathLst>
              <a:path w="462915" h="462280">
                <a:moveTo>
                  <a:pt x="231193" y="0"/>
                </a:moveTo>
                <a:lnTo>
                  <a:pt x="184599" y="4689"/>
                </a:lnTo>
                <a:lnTo>
                  <a:pt x="141202" y="18140"/>
                </a:lnTo>
                <a:lnTo>
                  <a:pt x="101930" y="39422"/>
                </a:lnTo>
                <a:lnTo>
                  <a:pt x="67714" y="67609"/>
                </a:lnTo>
                <a:lnTo>
                  <a:pt x="39484" y="101772"/>
                </a:lnTo>
                <a:lnTo>
                  <a:pt x="18168" y="140982"/>
                </a:lnTo>
                <a:lnTo>
                  <a:pt x="4697" y="184311"/>
                </a:lnTo>
                <a:lnTo>
                  <a:pt x="0" y="230832"/>
                </a:lnTo>
                <a:lnTo>
                  <a:pt x="4697" y="277353"/>
                </a:lnTo>
                <a:lnTo>
                  <a:pt x="18168" y="320683"/>
                </a:lnTo>
                <a:lnTo>
                  <a:pt x="39484" y="359893"/>
                </a:lnTo>
                <a:lnTo>
                  <a:pt x="67714" y="394055"/>
                </a:lnTo>
                <a:lnTo>
                  <a:pt x="101930" y="422242"/>
                </a:lnTo>
                <a:lnTo>
                  <a:pt x="141202" y="443525"/>
                </a:lnTo>
                <a:lnTo>
                  <a:pt x="184599" y="456975"/>
                </a:lnTo>
                <a:lnTo>
                  <a:pt x="231193" y="461665"/>
                </a:lnTo>
                <a:lnTo>
                  <a:pt x="277786" y="456975"/>
                </a:lnTo>
                <a:lnTo>
                  <a:pt x="321183" y="443525"/>
                </a:lnTo>
                <a:lnTo>
                  <a:pt x="360455" y="422242"/>
                </a:lnTo>
                <a:lnTo>
                  <a:pt x="394671" y="394055"/>
                </a:lnTo>
                <a:lnTo>
                  <a:pt x="422901" y="359893"/>
                </a:lnTo>
                <a:lnTo>
                  <a:pt x="444217" y="320683"/>
                </a:lnTo>
                <a:lnTo>
                  <a:pt x="457689" y="277353"/>
                </a:lnTo>
                <a:lnTo>
                  <a:pt x="462386" y="230832"/>
                </a:lnTo>
                <a:lnTo>
                  <a:pt x="457689" y="184311"/>
                </a:lnTo>
                <a:lnTo>
                  <a:pt x="444217" y="140982"/>
                </a:lnTo>
                <a:lnTo>
                  <a:pt x="422901" y="101772"/>
                </a:lnTo>
                <a:lnTo>
                  <a:pt x="394671" y="67609"/>
                </a:lnTo>
                <a:lnTo>
                  <a:pt x="360455" y="39422"/>
                </a:lnTo>
                <a:lnTo>
                  <a:pt x="321183" y="18140"/>
                </a:lnTo>
                <a:lnTo>
                  <a:pt x="277786" y="4689"/>
                </a:lnTo>
                <a:lnTo>
                  <a:pt x="231193" y="0"/>
                </a:lnTo>
                <a:close/>
              </a:path>
            </a:pathLst>
          </a:custGeom>
          <a:solidFill>
            <a:srgbClr val="D634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5033168" y="298196"/>
            <a:ext cx="212534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solidFill>
                  <a:srgbClr val="767171"/>
                </a:solidFill>
                <a:latin typeface="Arial"/>
                <a:cs typeface="Arial"/>
              </a:rPr>
              <a:t>EYE</a:t>
            </a:r>
            <a:r>
              <a:rPr sz="2400" b="1" spc="-80" dirty="0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767171"/>
                </a:solidFill>
                <a:latin typeface="Arial"/>
                <a:cs typeface="Arial"/>
              </a:rPr>
              <a:t>INJURIES</a:t>
            </a:r>
            <a:endParaRPr sz="2400">
              <a:latin typeface="Arial"/>
              <a:cs typeface="Arial"/>
            </a:endParaRPr>
          </a:p>
        </p:txBody>
      </p:sp>
      <p:pic>
        <p:nvPicPr>
          <p:cNvPr id="21" name="object 2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083552" y="2118360"/>
            <a:ext cx="1828800" cy="2270760"/>
          </a:xfrm>
          <a:prstGeom prst="rect">
            <a:avLst/>
          </a:prstGeom>
        </p:spPr>
      </p:pic>
      <p:sp>
        <p:nvSpPr>
          <p:cNvPr id="22" name="object 22"/>
          <p:cNvSpPr/>
          <p:nvPr/>
        </p:nvSpPr>
        <p:spPr>
          <a:xfrm>
            <a:off x="486930" y="2435764"/>
            <a:ext cx="462915" cy="462280"/>
          </a:xfrm>
          <a:custGeom>
            <a:avLst/>
            <a:gdLst/>
            <a:ahLst/>
            <a:cxnLst/>
            <a:rect l="l" t="t" r="r" b="b"/>
            <a:pathLst>
              <a:path w="462915" h="462280">
                <a:moveTo>
                  <a:pt x="231193" y="0"/>
                </a:moveTo>
                <a:lnTo>
                  <a:pt x="184599" y="4689"/>
                </a:lnTo>
                <a:lnTo>
                  <a:pt x="141202" y="18140"/>
                </a:lnTo>
                <a:lnTo>
                  <a:pt x="101930" y="39422"/>
                </a:lnTo>
                <a:lnTo>
                  <a:pt x="67714" y="67609"/>
                </a:lnTo>
                <a:lnTo>
                  <a:pt x="39484" y="101772"/>
                </a:lnTo>
                <a:lnTo>
                  <a:pt x="18168" y="140982"/>
                </a:lnTo>
                <a:lnTo>
                  <a:pt x="4697" y="184311"/>
                </a:lnTo>
                <a:lnTo>
                  <a:pt x="0" y="230832"/>
                </a:lnTo>
                <a:lnTo>
                  <a:pt x="4697" y="277353"/>
                </a:lnTo>
                <a:lnTo>
                  <a:pt x="18168" y="320683"/>
                </a:lnTo>
                <a:lnTo>
                  <a:pt x="39484" y="359893"/>
                </a:lnTo>
                <a:lnTo>
                  <a:pt x="67714" y="394055"/>
                </a:lnTo>
                <a:lnTo>
                  <a:pt x="101930" y="422242"/>
                </a:lnTo>
                <a:lnTo>
                  <a:pt x="141202" y="443525"/>
                </a:lnTo>
                <a:lnTo>
                  <a:pt x="184599" y="456975"/>
                </a:lnTo>
                <a:lnTo>
                  <a:pt x="231193" y="461665"/>
                </a:lnTo>
                <a:lnTo>
                  <a:pt x="277786" y="456975"/>
                </a:lnTo>
                <a:lnTo>
                  <a:pt x="321183" y="443525"/>
                </a:lnTo>
                <a:lnTo>
                  <a:pt x="360455" y="422242"/>
                </a:lnTo>
                <a:lnTo>
                  <a:pt x="394671" y="394055"/>
                </a:lnTo>
                <a:lnTo>
                  <a:pt x="422901" y="359893"/>
                </a:lnTo>
                <a:lnTo>
                  <a:pt x="444217" y="320683"/>
                </a:lnTo>
                <a:lnTo>
                  <a:pt x="457689" y="277353"/>
                </a:lnTo>
                <a:lnTo>
                  <a:pt x="462386" y="230832"/>
                </a:lnTo>
                <a:lnTo>
                  <a:pt x="457689" y="184311"/>
                </a:lnTo>
                <a:lnTo>
                  <a:pt x="444217" y="140982"/>
                </a:lnTo>
                <a:lnTo>
                  <a:pt x="422901" y="101772"/>
                </a:lnTo>
                <a:lnTo>
                  <a:pt x="394671" y="67609"/>
                </a:lnTo>
                <a:lnTo>
                  <a:pt x="360455" y="39422"/>
                </a:lnTo>
                <a:lnTo>
                  <a:pt x="321183" y="18140"/>
                </a:lnTo>
                <a:lnTo>
                  <a:pt x="277786" y="4689"/>
                </a:lnTo>
                <a:lnTo>
                  <a:pt x="231193" y="0"/>
                </a:lnTo>
                <a:close/>
              </a:path>
            </a:pathLst>
          </a:custGeom>
          <a:solidFill>
            <a:srgbClr val="D634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486930" y="3078041"/>
            <a:ext cx="462915" cy="462280"/>
          </a:xfrm>
          <a:custGeom>
            <a:avLst/>
            <a:gdLst/>
            <a:ahLst/>
            <a:cxnLst/>
            <a:rect l="l" t="t" r="r" b="b"/>
            <a:pathLst>
              <a:path w="462915" h="462279">
                <a:moveTo>
                  <a:pt x="231193" y="0"/>
                </a:moveTo>
                <a:lnTo>
                  <a:pt x="184599" y="4689"/>
                </a:lnTo>
                <a:lnTo>
                  <a:pt x="141202" y="18140"/>
                </a:lnTo>
                <a:lnTo>
                  <a:pt x="101930" y="39422"/>
                </a:lnTo>
                <a:lnTo>
                  <a:pt x="67714" y="67609"/>
                </a:lnTo>
                <a:lnTo>
                  <a:pt x="39484" y="101772"/>
                </a:lnTo>
                <a:lnTo>
                  <a:pt x="18168" y="140982"/>
                </a:lnTo>
                <a:lnTo>
                  <a:pt x="4697" y="184311"/>
                </a:lnTo>
                <a:lnTo>
                  <a:pt x="0" y="230832"/>
                </a:lnTo>
                <a:lnTo>
                  <a:pt x="4697" y="277353"/>
                </a:lnTo>
                <a:lnTo>
                  <a:pt x="18168" y="320683"/>
                </a:lnTo>
                <a:lnTo>
                  <a:pt x="39484" y="359893"/>
                </a:lnTo>
                <a:lnTo>
                  <a:pt x="67714" y="394055"/>
                </a:lnTo>
                <a:lnTo>
                  <a:pt x="101930" y="422242"/>
                </a:lnTo>
                <a:lnTo>
                  <a:pt x="141202" y="443525"/>
                </a:lnTo>
                <a:lnTo>
                  <a:pt x="184599" y="456975"/>
                </a:lnTo>
                <a:lnTo>
                  <a:pt x="231193" y="461665"/>
                </a:lnTo>
                <a:lnTo>
                  <a:pt x="277786" y="456975"/>
                </a:lnTo>
                <a:lnTo>
                  <a:pt x="321183" y="443525"/>
                </a:lnTo>
                <a:lnTo>
                  <a:pt x="360455" y="422242"/>
                </a:lnTo>
                <a:lnTo>
                  <a:pt x="394671" y="394055"/>
                </a:lnTo>
                <a:lnTo>
                  <a:pt x="422901" y="359893"/>
                </a:lnTo>
                <a:lnTo>
                  <a:pt x="444217" y="320683"/>
                </a:lnTo>
                <a:lnTo>
                  <a:pt x="457689" y="277353"/>
                </a:lnTo>
                <a:lnTo>
                  <a:pt x="462386" y="230832"/>
                </a:lnTo>
                <a:lnTo>
                  <a:pt x="457689" y="184311"/>
                </a:lnTo>
                <a:lnTo>
                  <a:pt x="444217" y="140982"/>
                </a:lnTo>
                <a:lnTo>
                  <a:pt x="422901" y="101772"/>
                </a:lnTo>
                <a:lnTo>
                  <a:pt x="394671" y="67609"/>
                </a:lnTo>
                <a:lnTo>
                  <a:pt x="360455" y="39422"/>
                </a:lnTo>
                <a:lnTo>
                  <a:pt x="321183" y="18140"/>
                </a:lnTo>
                <a:lnTo>
                  <a:pt x="277786" y="4689"/>
                </a:lnTo>
                <a:lnTo>
                  <a:pt x="231193" y="0"/>
                </a:lnTo>
                <a:close/>
              </a:path>
            </a:pathLst>
          </a:custGeom>
          <a:solidFill>
            <a:srgbClr val="D634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483468" y="3720320"/>
            <a:ext cx="469900" cy="468630"/>
          </a:xfrm>
          <a:custGeom>
            <a:avLst/>
            <a:gdLst/>
            <a:ahLst/>
            <a:cxnLst/>
            <a:rect l="l" t="t" r="r" b="b"/>
            <a:pathLst>
              <a:path w="469900" h="468629">
                <a:moveTo>
                  <a:pt x="234655" y="0"/>
                </a:moveTo>
                <a:lnTo>
                  <a:pt x="187363" y="4759"/>
                </a:lnTo>
                <a:lnTo>
                  <a:pt x="143316" y="18411"/>
                </a:lnTo>
                <a:lnTo>
                  <a:pt x="103457" y="40012"/>
                </a:lnTo>
                <a:lnTo>
                  <a:pt x="68728" y="68621"/>
                </a:lnTo>
                <a:lnTo>
                  <a:pt x="40075" y="103295"/>
                </a:lnTo>
                <a:lnTo>
                  <a:pt x="18440" y="143092"/>
                </a:lnTo>
                <a:lnTo>
                  <a:pt x="4767" y="187071"/>
                </a:lnTo>
                <a:lnTo>
                  <a:pt x="0" y="234288"/>
                </a:lnTo>
                <a:lnTo>
                  <a:pt x="4767" y="281505"/>
                </a:lnTo>
                <a:lnTo>
                  <a:pt x="18440" y="325484"/>
                </a:lnTo>
                <a:lnTo>
                  <a:pt x="40075" y="365281"/>
                </a:lnTo>
                <a:lnTo>
                  <a:pt x="68728" y="399955"/>
                </a:lnTo>
                <a:lnTo>
                  <a:pt x="103457" y="428564"/>
                </a:lnTo>
                <a:lnTo>
                  <a:pt x="143316" y="450166"/>
                </a:lnTo>
                <a:lnTo>
                  <a:pt x="187363" y="463817"/>
                </a:lnTo>
                <a:lnTo>
                  <a:pt x="234655" y="468577"/>
                </a:lnTo>
                <a:lnTo>
                  <a:pt x="281946" y="463817"/>
                </a:lnTo>
                <a:lnTo>
                  <a:pt x="325993" y="450166"/>
                </a:lnTo>
                <a:lnTo>
                  <a:pt x="365852" y="428564"/>
                </a:lnTo>
                <a:lnTo>
                  <a:pt x="400581" y="399955"/>
                </a:lnTo>
                <a:lnTo>
                  <a:pt x="429234" y="365281"/>
                </a:lnTo>
                <a:lnTo>
                  <a:pt x="450869" y="325484"/>
                </a:lnTo>
                <a:lnTo>
                  <a:pt x="464542" y="281505"/>
                </a:lnTo>
                <a:lnTo>
                  <a:pt x="469310" y="234288"/>
                </a:lnTo>
                <a:lnTo>
                  <a:pt x="464542" y="187071"/>
                </a:lnTo>
                <a:lnTo>
                  <a:pt x="450869" y="143092"/>
                </a:lnTo>
                <a:lnTo>
                  <a:pt x="429234" y="103295"/>
                </a:lnTo>
                <a:lnTo>
                  <a:pt x="400581" y="68621"/>
                </a:lnTo>
                <a:lnTo>
                  <a:pt x="365852" y="40012"/>
                </a:lnTo>
                <a:lnTo>
                  <a:pt x="325993" y="18411"/>
                </a:lnTo>
                <a:lnTo>
                  <a:pt x="281946" y="4759"/>
                </a:lnTo>
                <a:lnTo>
                  <a:pt x="234655" y="0"/>
                </a:lnTo>
                <a:close/>
              </a:path>
            </a:pathLst>
          </a:custGeom>
          <a:solidFill>
            <a:srgbClr val="D634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483468" y="4369511"/>
            <a:ext cx="469900" cy="468630"/>
          </a:xfrm>
          <a:custGeom>
            <a:avLst/>
            <a:gdLst/>
            <a:ahLst/>
            <a:cxnLst/>
            <a:rect l="l" t="t" r="r" b="b"/>
            <a:pathLst>
              <a:path w="469900" h="468629">
                <a:moveTo>
                  <a:pt x="234655" y="0"/>
                </a:moveTo>
                <a:lnTo>
                  <a:pt x="187363" y="4759"/>
                </a:lnTo>
                <a:lnTo>
                  <a:pt x="143316" y="18411"/>
                </a:lnTo>
                <a:lnTo>
                  <a:pt x="103457" y="40012"/>
                </a:lnTo>
                <a:lnTo>
                  <a:pt x="68728" y="68621"/>
                </a:lnTo>
                <a:lnTo>
                  <a:pt x="40075" y="103295"/>
                </a:lnTo>
                <a:lnTo>
                  <a:pt x="18440" y="143092"/>
                </a:lnTo>
                <a:lnTo>
                  <a:pt x="4767" y="187071"/>
                </a:lnTo>
                <a:lnTo>
                  <a:pt x="0" y="234288"/>
                </a:lnTo>
                <a:lnTo>
                  <a:pt x="4767" y="281506"/>
                </a:lnTo>
                <a:lnTo>
                  <a:pt x="18440" y="325484"/>
                </a:lnTo>
                <a:lnTo>
                  <a:pt x="40075" y="365282"/>
                </a:lnTo>
                <a:lnTo>
                  <a:pt x="68728" y="399956"/>
                </a:lnTo>
                <a:lnTo>
                  <a:pt x="103457" y="428565"/>
                </a:lnTo>
                <a:lnTo>
                  <a:pt x="143316" y="450166"/>
                </a:lnTo>
                <a:lnTo>
                  <a:pt x="187363" y="463818"/>
                </a:lnTo>
                <a:lnTo>
                  <a:pt x="234655" y="468577"/>
                </a:lnTo>
                <a:lnTo>
                  <a:pt x="281946" y="463818"/>
                </a:lnTo>
                <a:lnTo>
                  <a:pt x="325993" y="450166"/>
                </a:lnTo>
                <a:lnTo>
                  <a:pt x="365852" y="428565"/>
                </a:lnTo>
                <a:lnTo>
                  <a:pt x="400581" y="399956"/>
                </a:lnTo>
                <a:lnTo>
                  <a:pt x="429234" y="365282"/>
                </a:lnTo>
                <a:lnTo>
                  <a:pt x="450869" y="325484"/>
                </a:lnTo>
                <a:lnTo>
                  <a:pt x="464542" y="281506"/>
                </a:lnTo>
                <a:lnTo>
                  <a:pt x="469310" y="234288"/>
                </a:lnTo>
                <a:lnTo>
                  <a:pt x="464542" y="187071"/>
                </a:lnTo>
                <a:lnTo>
                  <a:pt x="450869" y="143092"/>
                </a:lnTo>
                <a:lnTo>
                  <a:pt x="429234" y="103295"/>
                </a:lnTo>
                <a:lnTo>
                  <a:pt x="400581" y="68621"/>
                </a:lnTo>
                <a:lnTo>
                  <a:pt x="365852" y="40012"/>
                </a:lnTo>
                <a:lnTo>
                  <a:pt x="325993" y="18411"/>
                </a:lnTo>
                <a:lnTo>
                  <a:pt x="281946" y="4759"/>
                </a:lnTo>
                <a:lnTo>
                  <a:pt x="234655" y="0"/>
                </a:lnTo>
                <a:close/>
              </a:path>
            </a:pathLst>
          </a:custGeom>
          <a:solidFill>
            <a:srgbClr val="D634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483468" y="5018702"/>
            <a:ext cx="469900" cy="468630"/>
          </a:xfrm>
          <a:custGeom>
            <a:avLst/>
            <a:gdLst/>
            <a:ahLst/>
            <a:cxnLst/>
            <a:rect l="l" t="t" r="r" b="b"/>
            <a:pathLst>
              <a:path w="469900" h="468629">
                <a:moveTo>
                  <a:pt x="234655" y="0"/>
                </a:moveTo>
                <a:lnTo>
                  <a:pt x="187363" y="4759"/>
                </a:lnTo>
                <a:lnTo>
                  <a:pt x="143316" y="18411"/>
                </a:lnTo>
                <a:lnTo>
                  <a:pt x="103457" y="40012"/>
                </a:lnTo>
                <a:lnTo>
                  <a:pt x="68728" y="68621"/>
                </a:lnTo>
                <a:lnTo>
                  <a:pt x="40075" y="103295"/>
                </a:lnTo>
                <a:lnTo>
                  <a:pt x="18440" y="143092"/>
                </a:lnTo>
                <a:lnTo>
                  <a:pt x="4767" y="187071"/>
                </a:lnTo>
                <a:lnTo>
                  <a:pt x="0" y="234288"/>
                </a:lnTo>
                <a:lnTo>
                  <a:pt x="4767" y="281506"/>
                </a:lnTo>
                <a:lnTo>
                  <a:pt x="18440" y="325484"/>
                </a:lnTo>
                <a:lnTo>
                  <a:pt x="40075" y="365282"/>
                </a:lnTo>
                <a:lnTo>
                  <a:pt x="68728" y="399956"/>
                </a:lnTo>
                <a:lnTo>
                  <a:pt x="103457" y="428565"/>
                </a:lnTo>
                <a:lnTo>
                  <a:pt x="143316" y="450166"/>
                </a:lnTo>
                <a:lnTo>
                  <a:pt x="187363" y="463818"/>
                </a:lnTo>
                <a:lnTo>
                  <a:pt x="234655" y="468577"/>
                </a:lnTo>
                <a:lnTo>
                  <a:pt x="281946" y="463818"/>
                </a:lnTo>
                <a:lnTo>
                  <a:pt x="325993" y="450166"/>
                </a:lnTo>
                <a:lnTo>
                  <a:pt x="365852" y="428565"/>
                </a:lnTo>
                <a:lnTo>
                  <a:pt x="400581" y="399956"/>
                </a:lnTo>
                <a:lnTo>
                  <a:pt x="429234" y="365282"/>
                </a:lnTo>
                <a:lnTo>
                  <a:pt x="450869" y="325484"/>
                </a:lnTo>
                <a:lnTo>
                  <a:pt x="464542" y="281506"/>
                </a:lnTo>
                <a:lnTo>
                  <a:pt x="469310" y="234288"/>
                </a:lnTo>
                <a:lnTo>
                  <a:pt x="464542" y="187071"/>
                </a:lnTo>
                <a:lnTo>
                  <a:pt x="450869" y="143092"/>
                </a:lnTo>
                <a:lnTo>
                  <a:pt x="429234" y="103295"/>
                </a:lnTo>
                <a:lnTo>
                  <a:pt x="400581" y="68621"/>
                </a:lnTo>
                <a:lnTo>
                  <a:pt x="365852" y="40012"/>
                </a:lnTo>
                <a:lnTo>
                  <a:pt x="325993" y="18411"/>
                </a:lnTo>
                <a:lnTo>
                  <a:pt x="281946" y="4759"/>
                </a:lnTo>
                <a:lnTo>
                  <a:pt x="234655" y="0"/>
                </a:lnTo>
                <a:close/>
              </a:path>
            </a:pathLst>
          </a:custGeom>
          <a:solidFill>
            <a:srgbClr val="D634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483468" y="5667892"/>
            <a:ext cx="469900" cy="468630"/>
          </a:xfrm>
          <a:custGeom>
            <a:avLst/>
            <a:gdLst/>
            <a:ahLst/>
            <a:cxnLst/>
            <a:rect l="l" t="t" r="r" b="b"/>
            <a:pathLst>
              <a:path w="469900" h="468629">
                <a:moveTo>
                  <a:pt x="234655" y="0"/>
                </a:moveTo>
                <a:lnTo>
                  <a:pt x="187363" y="4759"/>
                </a:lnTo>
                <a:lnTo>
                  <a:pt x="143316" y="18411"/>
                </a:lnTo>
                <a:lnTo>
                  <a:pt x="103457" y="40012"/>
                </a:lnTo>
                <a:lnTo>
                  <a:pt x="68728" y="68621"/>
                </a:lnTo>
                <a:lnTo>
                  <a:pt x="40075" y="103295"/>
                </a:lnTo>
                <a:lnTo>
                  <a:pt x="18440" y="143093"/>
                </a:lnTo>
                <a:lnTo>
                  <a:pt x="4767" y="187071"/>
                </a:lnTo>
                <a:lnTo>
                  <a:pt x="0" y="234289"/>
                </a:lnTo>
                <a:lnTo>
                  <a:pt x="4767" y="281506"/>
                </a:lnTo>
                <a:lnTo>
                  <a:pt x="18440" y="325485"/>
                </a:lnTo>
                <a:lnTo>
                  <a:pt x="40075" y="365282"/>
                </a:lnTo>
                <a:lnTo>
                  <a:pt x="68728" y="399956"/>
                </a:lnTo>
                <a:lnTo>
                  <a:pt x="103457" y="428565"/>
                </a:lnTo>
                <a:lnTo>
                  <a:pt x="143316" y="450166"/>
                </a:lnTo>
                <a:lnTo>
                  <a:pt x="187363" y="463818"/>
                </a:lnTo>
                <a:lnTo>
                  <a:pt x="234655" y="468577"/>
                </a:lnTo>
                <a:lnTo>
                  <a:pt x="281946" y="463818"/>
                </a:lnTo>
                <a:lnTo>
                  <a:pt x="325993" y="450166"/>
                </a:lnTo>
                <a:lnTo>
                  <a:pt x="365852" y="428565"/>
                </a:lnTo>
                <a:lnTo>
                  <a:pt x="400581" y="399956"/>
                </a:lnTo>
                <a:lnTo>
                  <a:pt x="429234" y="365282"/>
                </a:lnTo>
                <a:lnTo>
                  <a:pt x="450869" y="325485"/>
                </a:lnTo>
                <a:lnTo>
                  <a:pt x="464542" y="281506"/>
                </a:lnTo>
                <a:lnTo>
                  <a:pt x="469310" y="234289"/>
                </a:lnTo>
                <a:lnTo>
                  <a:pt x="464542" y="187071"/>
                </a:lnTo>
                <a:lnTo>
                  <a:pt x="450869" y="143093"/>
                </a:lnTo>
                <a:lnTo>
                  <a:pt x="429234" y="103295"/>
                </a:lnTo>
                <a:lnTo>
                  <a:pt x="400581" y="68621"/>
                </a:lnTo>
                <a:lnTo>
                  <a:pt x="365852" y="40012"/>
                </a:lnTo>
                <a:lnTo>
                  <a:pt x="325993" y="18411"/>
                </a:lnTo>
                <a:lnTo>
                  <a:pt x="281946" y="4759"/>
                </a:lnTo>
                <a:lnTo>
                  <a:pt x="234655" y="0"/>
                </a:lnTo>
                <a:close/>
              </a:path>
            </a:pathLst>
          </a:custGeom>
          <a:solidFill>
            <a:srgbClr val="D634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 txBox="1"/>
          <p:nvPr/>
        </p:nvSpPr>
        <p:spPr>
          <a:xfrm>
            <a:off x="592711" y="1616808"/>
            <a:ext cx="251460" cy="4545965"/>
          </a:xfrm>
          <a:prstGeom prst="rect">
            <a:avLst/>
          </a:prstGeom>
        </p:spPr>
        <p:txBody>
          <a:bodyPr vert="horz" wrap="square" lIns="0" tIns="1676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20"/>
              </a:spcBef>
            </a:pPr>
            <a:r>
              <a:rPr sz="3200" b="1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endParaRPr sz="32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225"/>
              </a:spcBef>
            </a:pPr>
            <a:r>
              <a:rPr sz="3200" b="1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endParaRPr sz="32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225"/>
              </a:spcBef>
            </a:pPr>
            <a:r>
              <a:rPr sz="3200" b="1" dirty="0">
                <a:solidFill>
                  <a:srgbClr val="FFFFFF"/>
                </a:solidFill>
                <a:latin typeface="Arial"/>
                <a:cs typeface="Arial"/>
              </a:rPr>
              <a:t>3</a:t>
            </a:r>
            <a:endParaRPr sz="32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225"/>
              </a:spcBef>
            </a:pPr>
            <a:r>
              <a:rPr sz="3200" b="1" dirty="0">
                <a:solidFill>
                  <a:srgbClr val="FFFFFF"/>
                </a:solidFill>
                <a:latin typeface="Arial"/>
                <a:cs typeface="Arial"/>
              </a:rPr>
              <a:t>4</a:t>
            </a:r>
            <a:endParaRPr sz="32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270"/>
              </a:spcBef>
            </a:pPr>
            <a:r>
              <a:rPr sz="3200" b="1" dirty="0">
                <a:solidFill>
                  <a:srgbClr val="FFFFFF"/>
                </a:solidFill>
                <a:latin typeface="Arial"/>
                <a:cs typeface="Arial"/>
              </a:rPr>
              <a:t>5</a:t>
            </a:r>
            <a:endParaRPr sz="32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275"/>
              </a:spcBef>
            </a:pPr>
            <a:r>
              <a:rPr sz="3200" b="1" dirty="0">
                <a:solidFill>
                  <a:srgbClr val="FFFFFF"/>
                </a:solidFill>
                <a:latin typeface="Arial"/>
                <a:cs typeface="Arial"/>
              </a:rPr>
              <a:t>6</a:t>
            </a:r>
            <a:endParaRPr sz="32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270"/>
              </a:spcBef>
            </a:pPr>
            <a:r>
              <a:rPr sz="3200" b="1" dirty="0">
                <a:solidFill>
                  <a:srgbClr val="FFFFFF"/>
                </a:solidFill>
                <a:latin typeface="Arial"/>
                <a:cs typeface="Arial"/>
              </a:rPr>
              <a:t>7</a:t>
            </a:r>
            <a:endParaRPr sz="3200" dirty="0">
              <a:latin typeface="Arial"/>
              <a:cs typeface="Arial"/>
            </a:endParaRPr>
          </a:p>
        </p:txBody>
      </p:sp>
      <p:pic>
        <p:nvPicPr>
          <p:cNvPr id="29" name="object 2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976359" y="2240279"/>
            <a:ext cx="2380488" cy="1731264"/>
          </a:xfrm>
          <a:prstGeom prst="rect">
            <a:avLst/>
          </a:prstGeom>
        </p:spPr>
      </p:pic>
      <p:sp>
        <p:nvSpPr>
          <p:cNvPr id="30" name="object 30"/>
          <p:cNvSpPr txBox="1"/>
          <p:nvPr/>
        </p:nvSpPr>
        <p:spPr>
          <a:xfrm>
            <a:off x="1080055" y="1821179"/>
            <a:ext cx="5809615" cy="18059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000" b="1" spc="-5" dirty="0">
                <a:latin typeface="Arial"/>
                <a:cs typeface="Arial"/>
              </a:rPr>
              <a:t>Bleeding surrounding </a:t>
            </a:r>
            <a:r>
              <a:rPr sz="2000" spc="-5" dirty="0">
                <a:latin typeface="Arial MT"/>
                <a:cs typeface="Arial MT"/>
              </a:rPr>
              <a:t>the </a:t>
            </a:r>
            <a:r>
              <a:rPr sz="2000" dirty="0">
                <a:latin typeface="Arial MT"/>
                <a:cs typeface="Arial MT"/>
              </a:rPr>
              <a:t>eye, </a:t>
            </a:r>
            <a:r>
              <a:rPr sz="2000" b="1" spc="-5" dirty="0">
                <a:latin typeface="Arial"/>
                <a:cs typeface="Arial"/>
              </a:rPr>
              <a:t>inside </a:t>
            </a:r>
            <a:r>
              <a:rPr sz="2000" spc="-5" dirty="0">
                <a:latin typeface="Arial MT"/>
                <a:cs typeface="Arial MT"/>
              </a:rPr>
              <a:t>the </a:t>
            </a:r>
            <a:r>
              <a:rPr sz="2000" dirty="0">
                <a:latin typeface="Arial MT"/>
                <a:cs typeface="Arial MT"/>
              </a:rPr>
              <a:t>eyeball; </a:t>
            </a:r>
            <a:r>
              <a:rPr sz="2000" spc="-54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or</a:t>
            </a:r>
            <a:r>
              <a:rPr sz="2000" spc="-15" dirty="0">
                <a:latin typeface="Arial MT"/>
                <a:cs typeface="Arial MT"/>
              </a:rPr>
              <a:t> </a:t>
            </a:r>
            <a:r>
              <a:rPr sz="2000" b="1" spc="-5" dirty="0">
                <a:latin typeface="Arial"/>
                <a:cs typeface="Arial"/>
              </a:rPr>
              <a:t>coming from</a:t>
            </a:r>
            <a:r>
              <a:rPr sz="2000" b="1" spc="-10" dirty="0">
                <a:latin typeface="Arial"/>
                <a:cs typeface="Arial"/>
              </a:rPr>
              <a:t> </a:t>
            </a:r>
            <a:r>
              <a:rPr sz="2000" spc="-5" dirty="0">
                <a:latin typeface="Arial MT"/>
                <a:cs typeface="Arial MT"/>
              </a:rPr>
              <a:t>the</a:t>
            </a:r>
            <a:r>
              <a:rPr sz="2000" spc="-1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eyeball</a:t>
            </a:r>
            <a:endParaRPr sz="2000">
              <a:latin typeface="Arial MT"/>
              <a:cs typeface="Arial MT"/>
            </a:endParaRPr>
          </a:p>
          <a:p>
            <a:pPr marL="12700" marR="304165">
              <a:lnSpc>
                <a:spcPct val="100000"/>
              </a:lnSpc>
              <a:spcBef>
                <a:spcPts val="1005"/>
              </a:spcBef>
            </a:pPr>
            <a:r>
              <a:rPr sz="2000" b="1" spc="-5" dirty="0">
                <a:latin typeface="Arial"/>
                <a:cs typeface="Arial"/>
              </a:rPr>
              <a:t>Obvious penetration </a:t>
            </a:r>
            <a:r>
              <a:rPr sz="2000" dirty="0">
                <a:latin typeface="Arial MT"/>
                <a:cs typeface="Arial MT"/>
              </a:rPr>
              <a:t>of </a:t>
            </a:r>
            <a:r>
              <a:rPr sz="2000" b="1" spc="-5" dirty="0">
                <a:latin typeface="Arial"/>
                <a:cs typeface="Arial"/>
              </a:rPr>
              <a:t>shrapnel </a:t>
            </a:r>
            <a:r>
              <a:rPr sz="2000" dirty="0">
                <a:latin typeface="Arial MT"/>
                <a:cs typeface="Arial MT"/>
              </a:rPr>
              <a:t>or </a:t>
            </a:r>
            <a:r>
              <a:rPr sz="2000" b="1" spc="-5" dirty="0">
                <a:latin typeface="Arial"/>
                <a:cs typeface="Arial"/>
              </a:rPr>
              <a:t>debris </a:t>
            </a:r>
            <a:r>
              <a:rPr sz="2000" spc="-5" dirty="0">
                <a:latin typeface="Arial MT"/>
                <a:cs typeface="Arial MT"/>
              </a:rPr>
              <a:t>into </a:t>
            </a:r>
            <a:r>
              <a:rPr sz="2000" spc="-545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the</a:t>
            </a:r>
            <a:r>
              <a:rPr sz="2000" spc="-1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eyeball or</a:t>
            </a:r>
            <a:r>
              <a:rPr sz="2000" spc="-1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eye</a:t>
            </a:r>
            <a:r>
              <a:rPr sz="2000" spc="-1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socket</a:t>
            </a:r>
            <a:endParaRPr sz="20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1010"/>
              </a:spcBef>
            </a:pPr>
            <a:r>
              <a:rPr sz="2000" b="1" spc="-5" dirty="0">
                <a:latin typeface="Arial"/>
                <a:cs typeface="Arial"/>
              </a:rPr>
              <a:t>Protruding</a:t>
            </a:r>
            <a:r>
              <a:rPr sz="2000" b="1" spc="-10" dirty="0">
                <a:latin typeface="Arial"/>
                <a:cs typeface="Arial"/>
              </a:rPr>
              <a:t> </a:t>
            </a:r>
            <a:r>
              <a:rPr sz="2000" b="1" spc="-5" dirty="0">
                <a:latin typeface="Arial"/>
                <a:cs typeface="Arial"/>
              </a:rPr>
              <a:t>objects</a:t>
            </a:r>
            <a:r>
              <a:rPr sz="2000" b="1" spc="-15" dirty="0">
                <a:latin typeface="Arial"/>
                <a:cs typeface="Arial"/>
              </a:rPr>
              <a:t> </a:t>
            </a:r>
            <a:r>
              <a:rPr sz="2000" spc="-5" dirty="0">
                <a:latin typeface="Arial MT"/>
                <a:cs typeface="Arial MT"/>
              </a:rPr>
              <a:t>from</a:t>
            </a:r>
            <a:r>
              <a:rPr sz="2000" spc="-15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the</a:t>
            </a:r>
            <a:r>
              <a:rPr sz="2000" spc="-1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globe</a:t>
            </a:r>
            <a:r>
              <a:rPr sz="2000" spc="-1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of</a:t>
            </a:r>
            <a:r>
              <a:rPr sz="2000" spc="-20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the</a:t>
            </a:r>
            <a:r>
              <a:rPr sz="2000" spc="-1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eyeball</a:t>
            </a:r>
            <a:endParaRPr sz="2000">
              <a:latin typeface="Arial MT"/>
              <a:cs typeface="Arial MT"/>
            </a:endParaRPr>
          </a:p>
        </p:txBody>
      </p:sp>
      <p:sp>
        <p:nvSpPr>
          <p:cNvPr id="34" name="object 3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7</a:t>
            </a:fld>
            <a:endParaRPr dirty="0"/>
          </a:p>
        </p:txBody>
      </p:sp>
      <p:sp>
        <p:nvSpPr>
          <p:cNvPr id="35" name="object 35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pc="-5" dirty="0"/>
              <a:t>#TCCC-CLS-PPT-13</a:t>
            </a:r>
            <a:r>
              <a:rPr spc="-30" dirty="0"/>
              <a:t> </a:t>
            </a:r>
            <a:r>
              <a:rPr spc="-5" dirty="0"/>
              <a:t>30</a:t>
            </a:r>
            <a:r>
              <a:rPr spc="-30" dirty="0"/>
              <a:t> </a:t>
            </a:r>
            <a:r>
              <a:rPr dirty="0"/>
              <a:t>JUN</a:t>
            </a:r>
            <a:r>
              <a:rPr spc="-20" dirty="0"/>
              <a:t> </a:t>
            </a:r>
            <a:r>
              <a:rPr spc="-10" dirty="0"/>
              <a:t>20</a:t>
            </a:r>
          </a:p>
        </p:txBody>
      </p:sp>
      <p:sp>
        <p:nvSpPr>
          <p:cNvPr id="31" name="object 31"/>
          <p:cNvSpPr txBox="1"/>
          <p:nvPr/>
        </p:nvSpPr>
        <p:spPr>
          <a:xfrm>
            <a:off x="1080055" y="3854196"/>
            <a:ext cx="573341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10" dirty="0">
                <a:latin typeface="Arial"/>
                <a:cs typeface="Arial"/>
              </a:rPr>
              <a:t>Swelling </a:t>
            </a:r>
            <a:r>
              <a:rPr sz="2000" dirty="0">
                <a:latin typeface="Arial MT"/>
                <a:cs typeface="Arial MT"/>
              </a:rPr>
              <a:t>or</a:t>
            </a:r>
            <a:r>
              <a:rPr sz="2000" spc="-15" dirty="0">
                <a:latin typeface="Arial MT"/>
                <a:cs typeface="Arial MT"/>
              </a:rPr>
              <a:t> </a:t>
            </a:r>
            <a:r>
              <a:rPr sz="2000" b="1" spc="-5" dirty="0">
                <a:latin typeface="Arial"/>
                <a:cs typeface="Arial"/>
              </a:rPr>
              <a:t>lacerations</a:t>
            </a:r>
            <a:r>
              <a:rPr sz="2000" b="1" spc="-15" dirty="0">
                <a:latin typeface="Arial"/>
                <a:cs typeface="Arial"/>
              </a:rPr>
              <a:t> </a:t>
            </a:r>
            <a:r>
              <a:rPr sz="2000" dirty="0">
                <a:latin typeface="Arial MT"/>
                <a:cs typeface="Arial MT"/>
              </a:rPr>
              <a:t>of</a:t>
            </a:r>
            <a:r>
              <a:rPr sz="2000" spc="-20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the</a:t>
            </a:r>
            <a:r>
              <a:rPr sz="2000" spc="-1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globe</a:t>
            </a:r>
            <a:r>
              <a:rPr sz="2000" spc="-1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of</a:t>
            </a:r>
            <a:r>
              <a:rPr sz="2000" spc="-20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the</a:t>
            </a:r>
            <a:r>
              <a:rPr sz="2000" spc="-1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eyeball</a:t>
            </a:r>
            <a:endParaRPr sz="2000">
              <a:latin typeface="Arial MT"/>
              <a:cs typeface="Arial MT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1080055" y="4411979"/>
            <a:ext cx="5506720" cy="10680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000" b="1" spc="-5" dirty="0">
                <a:latin typeface="Arial"/>
                <a:cs typeface="Arial"/>
              </a:rPr>
              <a:t>Protrusion </a:t>
            </a:r>
            <a:r>
              <a:rPr sz="2000" b="1" dirty="0">
                <a:latin typeface="Arial"/>
                <a:cs typeface="Arial"/>
              </a:rPr>
              <a:t>of </a:t>
            </a:r>
            <a:r>
              <a:rPr sz="2000" b="1" spc="-5" dirty="0">
                <a:latin typeface="Arial"/>
                <a:cs typeface="Arial"/>
              </a:rPr>
              <a:t>the globe </a:t>
            </a:r>
            <a:r>
              <a:rPr sz="2000" b="1" dirty="0">
                <a:latin typeface="Arial"/>
                <a:cs typeface="Arial"/>
              </a:rPr>
              <a:t>of </a:t>
            </a:r>
            <a:r>
              <a:rPr sz="2000" b="1" spc="-5" dirty="0">
                <a:latin typeface="Arial"/>
                <a:cs typeface="Arial"/>
              </a:rPr>
              <a:t>the eyeball </a:t>
            </a:r>
            <a:r>
              <a:rPr sz="2000" spc="-5" dirty="0">
                <a:latin typeface="Arial MT"/>
                <a:cs typeface="Arial MT"/>
              </a:rPr>
              <a:t>from </a:t>
            </a:r>
            <a:r>
              <a:rPr sz="2000" spc="-10" dirty="0">
                <a:latin typeface="Arial MT"/>
                <a:cs typeface="Arial MT"/>
              </a:rPr>
              <a:t>the </a:t>
            </a:r>
            <a:r>
              <a:rPr sz="2000" spc="-54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eye</a:t>
            </a:r>
            <a:r>
              <a:rPr sz="2000" spc="-1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socket</a:t>
            </a:r>
            <a:endParaRPr sz="20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1005"/>
              </a:spcBef>
            </a:pPr>
            <a:r>
              <a:rPr sz="2000" b="1" spc="-5" dirty="0">
                <a:latin typeface="Arial"/>
                <a:cs typeface="Arial"/>
              </a:rPr>
              <a:t>Reduced</a:t>
            </a:r>
            <a:r>
              <a:rPr sz="2000" b="1" spc="-15" dirty="0">
                <a:latin typeface="Arial"/>
                <a:cs typeface="Arial"/>
              </a:rPr>
              <a:t> </a:t>
            </a:r>
            <a:r>
              <a:rPr sz="2000" b="1" spc="-5" dirty="0">
                <a:latin typeface="Arial"/>
                <a:cs typeface="Arial"/>
              </a:rPr>
              <a:t>vision</a:t>
            </a:r>
            <a:r>
              <a:rPr sz="2000" b="1" dirty="0">
                <a:latin typeface="Arial"/>
                <a:cs typeface="Arial"/>
              </a:rPr>
              <a:t> </a:t>
            </a:r>
            <a:r>
              <a:rPr sz="2000" dirty="0">
                <a:latin typeface="Arial MT"/>
                <a:cs typeface="Arial MT"/>
              </a:rPr>
              <a:t>and</a:t>
            </a:r>
            <a:r>
              <a:rPr sz="2000" spc="-20" dirty="0">
                <a:latin typeface="Arial MT"/>
                <a:cs typeface="Arial MT"/>
              </a:rPr>
              <a:t> </a:t>
            </a:r>
            <a:r>
              <a:rPr sz="2000" b="1" spc="-5" dirty="0">
                <a:latin typeface="Arial"/>
                <a:cs typeface="Arial"/>
              </a:rPr>
              <a:t>swelling</a:t>
            </a:r>
            <a:r>
              <a:rPr sz="2000" b="1" spc="-10" dirty="0">
                <a:latin typeface="Arial"/>
                <a:cs typeface="Arial"/>
              </a:rPr>
              <a:t> </a:t>
            </a:r>
            <a:r>
              <a:rPr sz="2000" dirty="0">
                <a:latin typeface="Arial MT"/>
                <a:cs typeface="Arial MT"/>
              </a:rPr>
              <a:t>of</a:t>
            </a:r>
            <a:r>
              <a:rPr sz="2000" spc="-20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the</a:t>
            </a:r>
            <a:r>
              <a:rPr sz="2000" spc="-2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eye</a:t>
            </a:r>
            <a:r>
              <a:rPr sz="2000" spc="-15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area</a:t>
            </a:r>
            <a:endParaRPr sz="2000">
              <a:latin typeface="Arial MT"/>
              <a:cs typeface="Arial MT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1080055" y="5707379"/>
            <a:ext cx="466280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5" dirty="0">
                <a:latin typeface="Arial"/>
                <a:cs typeface="Arial"/>
              </a:rPr>
              <a:t>Misshapen</a:t>
            </a:r>
            <a:r>
              <a:rPr sz="2000" b="1" spc="-10" dirty="0">
                <a:latin typeface="Arial"/>
                <a:cs typeface="Arial"/>
              </a:rPr>
              <a:t> </a:t>
            </a:r>
            <a:r>
              <a:rPr sz="2000" dirty="0">
                <a:latin typeface="Arial MT"/>
                <a:cs typeface="Arial MT"/>
              </a:rPr>
              <a:t>or</a:t>
            </a:r>
            <a:r>
              <a:rPr sz="2000" spc="-15" dirty="0">
                <a:latin typeface="Arial MT"/>
                <a:cs typeface="Arial MT"/>
              </a:rPr>
              <a:t> </a:t>
            </a:r>
            <a:r>
              <a:rPr sz="2000" b="1" spc="-5" dirty="0">
                <a:latin typeface="Arial"/>
                <a:cs typeface="Arial"/>
              </a:rPr>
              <a:t>distorted</a:t>
            </a:r>
            <a:r>
              <a:rPr sz="2000" b="1" spc="-10" dirty="0">
                <a:latin typeface="Arial"/>
                <a:cs typeface="Arial"/>
              </a:rPr>
              <a:t> </a:t>
            </a:r>
            <a:r>
              <a:rPr sz="2000" b="1" spc="-5" dirty="0">
                <a:latin typeface="Arial"/>
                <a:cs typeface="Arial"/>
              </a:rPr>
              <a:t>parts</a:t>
            </a:r>
            <a:r>
              <a:rPr sz="2000" b="1" spc="-15" dirty="0">
                <a:latin typeface="Arial"/>
                <a:cs typeface="Arial"/>
              </a:rPr>
              <a:t> </a:t>
            </a:r>
            <a:r>
              <a:rPr sz="2000" dirty="0">
                <a:latin typeface="Arial MT"/>
                <a:cs typeface="Arial MT"/>
              </a:rPr>
              <a:t>of</a:t>
            </a:r>
            <a:r>
              <a:rPr sz="2000" spc="-20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the</a:t>
            </a:r>
            <a:r>
              <a:rPr sz="2000" spc="-1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eye</a:t>
            </a:r>
            <a:endParaRPr sz="2000">
              <a:latin typeface="Arial MT"/>
              <a:cs typeface="Arial MT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52CF7447-5C07-0890-6304-D0C6719B38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61760" y="5717251"/>
            <a:ext cx="2724150" cy="86677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0967087" y="263878"/>
            <a:ext cx="946785" cy="404495"/>
            <a:chOff x="10967087" y="263878"/>
            <a:chExt cx="946785" cy="404495"/>
          </a:xfrm>
        </p:grpSpPr>
        <p:sp>
          <p:nvSpPr>
            <p:cNvPr id="3" name="object 3"/>
            <p:cNvSpPr/>
            <p:nvPr/>
          </p:nvSpPr>
          <p:spPr>
            <a:xfrm>
              <a:off x="11234474" y="305153"/>
              <a:ext cx="389255" cy="362585"/>
            </a:xfrm>
            <a:custGeom>
              <a:avLst/>
              <a:gdLst/>
              <a:ahLst/>
              <a:cxnLst/>
              <a:rect l="l" t="t" r="r" b="b"/>
              <a:pathLst>
                <a:path w="389254" h="362584">
                  <a:moveTo>
                    <a:pt x="255315" y="0"/>
                  </a:moveTo>
                  <a:lnTo>
                    <a:pt x="133697" y="0"/>
                  </a:lnTo>
                  <a:lnTo>
                    <a:pt x="0" y="358962"/>
                  </a:lnTo>
                  <a:lnTo>
                    <a:pt x="113197" y="358962"/>
                  </a:lnTo>
                  <a:lnTo>
                    <a:pt x="121811" y="330001"/>
                  </a:lnTo>
                  <a:lnTo>
                    <a:pt x="126095" y="316285"/>
                  </a:lnTo>
                  <a:lnTo>
                    <a:pt x="130891" y="303486"/>
                  </a:lnTo>
                  <a:lnTo>
                    <a:pt x="255502" y="303486"/>
                  </a:lnTo>
                  <a:lnTo>
                    <a:pt x="260103" y="318171"/>
                  </a:lnTo>
                  <a:lnTo>
                    <a:pt x="264105" y="332856"/>
                  </a:lnTo>
                  <a:lnTo>
                    <a:pt x="268545" y="347540"/>
                  </a:lnTo>
                  <a:lnTo>
                    <a:pt x="274460" y="362225"/>
                  </a:lnTo>
                  <a:lnTo>
                    <a:pt x="389144" y="362225"/>
                  </a:lnTo>
                  <a:lnTo>
                    <a:pt x="255315" y="0"/>
                  </a:lnTo>
                  <a:close/>
                </a:path>
              </a:pathLst>
            </a:custGeom>
            <a:solidFill>
              <a:srgbClr val="4E6E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1304408" y="367155"/>
              <a:ext cx="234950" cy="219710"/>
            </a:xfrm>
            <a:custGeom>
              <a:avLst/>
              <a:gdLst/>
              <a:ahLst/>
              <a:cxnLst/>
              <a:rect l="l" t="t" r="r" b="b"/>
              <a:pathLst>
                <a:path w="234950" h="219709">
                  <a:moveTo>
                    <a:pt x="64794" y="0"/>
                  </a:moveTo>
                  <a:lnTo>
                    <a:pt x="0" y="191719"/>
                  </a:lnTo>
                  <a:lnTo>
                    <a:pt x="117416" y="219276"/>
                  </a:lnTo>
                  <a:lnTo>
                    <a:pt x="234746" y="204501"/>
                  </a:lnTo>
                  <a:lnTo>
                    <a:pt x="203808" y="38591"/>
                  </a:lnTo>
                  <a:lnTo>
                    <a:pt x="6479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/>
          <p:nvPr/>
        </p:nvSpPr>
        <p:spPr>
          <a:xfrm>
            <a:off x="10790835" y="783221"/>
            <a:ext cx="734060" cy="60325"/>
          </a:xfrm>
          <a:custGeom>
            <a:avLst/>
            <a:gdLst/>
            <a:ahLst/>
            <a:cxnLst/>
            <a:rect l="l" t="t" r="r" b="b"/>
            <a:pathLst>
              <a:path w="734059" h="60325">
                <a:moveTo>
                  <a:pt x="46418" y="20345"/>
                </a:moveTo>
                <a:lnTo>
                  <a:pt x="43903" y="13347"/>
                </a:lnTo>
                <a:lnTo>
                  <a:pt x="39255" y="8712"/>
                </a:lnTo>
                <a:lnTo>
                  <a:pt x="39255" y="21983"/>
                </a:lnTo>
                <a:lnTo>
                  <a:pt x="39255" y="37312"/>
                </a:lnTo>
                <a:lnTo>
                  <a:pt x="37223" y="43180"/>
                </a:lnTo>
                <a:lnTo>
                  <a:pt x="29108" y="51092"/>
                </a:lnTo>
                <a:lnTo>
                  <a:pt x="23050" y="53073"/>
                </a:lnTo>
                <a:lnTo>
                  <a:pt x="6756" y="53073"/>
                </a:lnTo>
                <a:lnTo>
                  <a:pt x="6756" y="6680"/>
                </a:lnTo>
                <a:lnTo>
                  <a:pt x="24079" y="6680"/>
                </a:lnTo>
                <a:lnTo>
                  <a:pt x="29743" y="8597"/>
                </a:lnTo>
                <a:lnTo>
                  <a:pt x="37350" y="16281"/>
                </a:lnTo>
                <a:lnTo>
                  <a:pt x="39255" y="21983"/>
                </a:lnTo>
                <a:lnTo>
                  <a:pt x="39255" y="8712"/>
                </a:lnTo>
                <a:lnTo>
                  <a:pt x="37223" y="6680"/>
                </a:lnTo>
                <a:lnTo>
                  <a:pt x="33883" y="3340"/>
                </a:lnTo>
                <a:lnTo>
                  <a:pt x="26860" y="838"/>
                </a:lnTo>
                <a:lnTo>
                  <a:pt x="0" y="838"/>
                </a:lnTo>
                <a:lnTo>
                  <a:pt x="0" y="58915"/>
                </a:lnTo>
                <a:lnTo>
                  <a:pt x="25882" y="58915"/>
                </a:lnTo>
                <a:lnTo>
                  <a:pt x="33388" y="56375"/>
                </a:lnTo>
                <a:lnTo>
                  <a:pt x="36779" y="53073"/>
                </a:lnTo>
                <a:lnTo>
                  <a:pt x="43802" y="46240"/>
                </a:lnTo>
                <a:lnTo>
                  <a:pt x="46418" y="38912"/>
                </a:lnTo>
                <a:lnTo>
                  <a:pt x="46418" y="20345"/>
                </a:lnTo>
                <a:close/>
              </a:path>
              <a:path w="734059" h="60325">
                <a:moveTo>
                  <a:pt x="91795" y="838"/>
                </a:moveTo>
                <a:lnTo>
                  <a:pt x="59372" y="838"/>
                </a:lnTo>
                <a:lnTo>
                  <a:pt x="59372" y="58915"/>
                </a:lnTo>
                <a:lnTo>
                  <a:pt x="91795" y="58915"/>
                </a:lnTo>
                <a:lnTo>
                  <a:pt x="91795" y="52870"/>
                </a:lnTo>
                <a:lnTo>
                  <a:pt x="66141" y="52870"/>
                </a:lnTo>
                <a:lnTo>
                  <a:pt x="66141" y="31508"/>
                </a:lnTo>
                <a:lnTo>
                  <a:pt x="90246" y="31508"/>
                </a:lnTo>
                <a:lnTo>
                  <a:pt x="90246" y="25552"/>
                </a:lnTo>
                <a:lnTo>
                  <a:pt x="66141" y="25552"/>
                </a:lnTo>
                <a:lnTo>
                  <a:pt x="66141" y="6832"/>
                </a:lnTo>
                <a:lnTo>
                  <a:pt x="91795" y="6832"/>
                </a:lnTo>
                <a:lnTo>
                  <a:pt x="91795" y="838"/>
                </a:lnTo>
                <a:close/>
              </a:path>
              <a:path w="734059" h="60325">
                <a:moveTo>
                  <a:pt x="137096" y="838"/>
                </a:moveTo>
                <a:lnTo>
                  <a:pt x="104686" y="838"/>
                </a:lnTo>
                <a:lnTo>
                  <a:pt x="104686" y="58915"/>
                </a:lnTo>
                <a:lnTo>
                  <a:pt x="111442" y="58915"/>
                </a:lnTo>
                <a:lnTo>
                  <a:pt x="111442" y="34086"/>
                </a:lnTo>
                <a:lnTo>
                  <a:pt x="135547" y="34086"/>
                </a:lnTo>
                <a:lnTo>
                  <a:pt x="135547" y="28092"/>
                </a:lnTo>
                <a:lnTo>
                  <a:pt x="111442" y="28092"/>
                </a:lnTo>
                <a:lnTo>
                  <a:pt x="111442" y="6832"/>
                </a:lnTo>
                <a:lnTo>
                  <a:pt x="137096" y="6832"/>
                </a:lnTo>
                <a:lnTo>
                  <a:pt x="137096" y="838"/>
                </a:lnTo>
                <a:close/>
              </a:path>
              <a:path w="734059" h="60325">
                <a:moveTo>
                  <a:pt x="179146" y="838"/>
                </a:moveTo>
                <a:lnTo>
                  <a:pt x="146723" y="838"/>
                </a:lnTo>
                <a:lnTo>
                  <a:pt x="146723" y="58915"/>
                </a:lnTo>
                <a:lnTo>
                  <a:pt x="179146" y="58915"/>
                </a:lnTo>
                <a:lnTo>
                  <a:pt x="179146" y="52870"/>
                </a:lnTo>
                <a:lnTo>
                  <a:pt x="153492" y="52870"/>
                </a:lnTo>
                <a:lnTo>
                  <a:pt x="153492" y="31508"/>
                </a:lnTo>
                <a:lnTo>
                  <a:pt x="177584" y="31508"/>
                </a:lnTo>
                <a:lnTo>
                  <a:pt x="177584" y="25552"/>
                </a:lnTo>
                <a:lnTo>
                  <a:pt x="153492" y="25552"/>
                </a:lnTo>
                <a:lnTo>
                  <a:pt x="153492" y="6832"/>
                </a:lnTo>
                <a:lnTo>
                  <a:pt x="179146" y="6832"/>
                </a:lnTo>
                <a:lnTo>
                  <a:pt x="179146" y="838"/>
                </a:lnTo>
                <a:close/>
              </a:path>
              <a:path w="734059" h="60325">
                <a:moveTo>
                  <a:pt x="237451" y="838"/>
                </a:moveTo>
                <a:lnTo>
                  <a:pt x="231127" y="838"/>
                </a:lnTo>
                <a:lnTo>
                  <a:pt x="231076" y="35839"/>
                </a:lnTo>
                <a:lnTo>
                  <a:pt x="231686" y="49377"/>
                </a:lnTo>
                <a:lnTo>
                  <a:pt x="231368" y="49377"/>
                </a:lnTo>
                <a:lnTo>
                  <a:pt x="199669" y="838"/>
                </a:lnTo>
                <a:lnTo>
                  <a:pt x="192024" y="838"/>
                </a:lnTo>
                <a:lnTo>
                  <a:pt x="192024" y="58915"/>
                </a:lnTo>
                <a:lnTo>
                  <a:pt x="198272" y="58915"/>
                </a:lnTo>
                <a:lnTo>
                  <a:pt x="198272" y="21132"/>
                </a:lnTo>
                <a:lnTo>
                  <a:pt x="198056" y="15887"/>
                </a:lnTo>
                <a:lnTo>
                  <a:pt x="197637" y="10172"/>
                </a:lnTo>
                <a:lnTo>
                  <a:pt x="197954" y="10172"/>
                </a:lnTo>
                <a:lnTo>
                  <a:pt x="229743" y="58915"/>
                </a:lnTo>
                <a:lnTo>
                  <a:pt x="237451" y="58915"/>
                </a:lnTo>
                <a:lnTo>
                  <a:pt x="237451" y="838"/>
                </a:lnTo>
                <a:close/>
              </a:path>
              <a:path w="734059" h="60325">
                <a:moveTo>
                  <a:pt x="286258" y="39484"/>
                </a:moveTo>
                <a:lnTo>
                  <a:pt x="285102" y="36258"/>
                </a:lnTo>
                <a:lnTo>
                  <a:pt x="280517" y="31280"/>
                </a:lnTo>
                <a:lnTo>
                  <a:pt x="276326" y="28956"/>
                </a:lnTo>
                <a:lnTo>
                  <a:pt x="266598" y="25476"/>
                </a:lnTo>
                <a:lnTo>
                  <a:pt x="263893" y="24295"/>
                </a:lnTo>
                <a:lnTo>
                  <a:pt x="260362" y="22148"/>
                </a:lnTo>
                <a:lnTo>
                  <a:pt x="259118" y="20980"/>
                </a:lnTo>
                <a:lnTo>
                  <a:pt x="257632" y="18402"/>
                </a:lnTo>
                <a:lnTo>
                  <a:pt x="257263" y="16751"/>
                </a:lnTo>
                <a:lnTo>
                  <a:pt x="257263" y="12014"/>
                </a:lnTo>
                <a:lnTo>
                  <a:pt x="258267" y="9880"/>
                </a:lnTo>
                <a:lnTo>
                  <a:pt x="262293" y="6807"/>
                </a:lnTo>
                <a:lnTo>
                  <a:pt x="265099" y="6045"/>
                </a:lnTo>
                <a:lnTo>
                  <a:pt x="273202" y="6045"/>
                </a:lnTo>
                <a:lnTo>
                  <a:pt x="277876" y="7048"/>
                </a:lnTo>
                <a:lnTo>
                  <a:pt x="282676" y="9067"/>
                </a:lnTo>
                <a:lnTo>
                  <a:pt x="284784" y="3187"/>
                </a:lnTo>
                <a:lnTo>
                  <a:pt x="279933" y="1066"/>
                </a:lnTo>
                <a:lnTo>
                  <a:pt x="274612" y="0"/>
                </a:lnTo>
                <a:lnTo>
                  <a:pt x="263296" y="0"/>
                </a:lnTo>
                <a:lnTo>
                  <a:pt x="258838" y="1333"/>
                </a:lnTo>
                <a:lnTo>
                  <a:pt x="252107" y="6629"/>
                </a:lnTo>
                <a:lnTo>
                  <a:pt x="250418" y="10185"/>
                </a:lnTo>
                <a:lnTo>
                  <a:pt x="250418" y="18923"/>
                </a:lnTo>
                <a:lnTo>
                  <a:pt x="251574" y="22377"/>
                </a:lnTo>
                <a:lnTo>
                  <a:pt x="256222" y="27673"/>
                </a:lnTo>
                <a:lnTo>
                  <a:pt x="260083" y="29972"/>
                </a:lnTo>
                <a:lnTo>
                  <a:pt x="269367" y="33274"/>
                </a:lnTo>
                <a:lnTo>
                  <a:pt x="272249" y="34505"/>
                </a:lnTo>
                <a:lnTo>
                  <a:pt x="276034" y="36677"/>
                </a:lnTo>
                <a:lnTo>
                  <a:pt x="277393" y="37871"/>
                </a:lnTo>
                <a:lnTo>
                  <a:pt x="279006" y="40436"/>
                </a:lnTo>
                <a:lnTo>
                  <a:pt x="279412" y="42087"/>
                </a:lnTo>
                <a:lnTo>
                  <a:pt x="279412" y="47142"/>
                </a:lnTo>
                <a:lnTo>
                  <a:pt x="278269" y="49517"/>
                </a:lnTo>
                <a:lnTo>
                  <a:pt x="273710" y="52933"/>
                </a:lnTo>
                <a:lnTo>
                  <a:pt x="270319" y="53784"/>
                </a:lnTo>
                <a:lnTo>
                  <a:pt x="263055" y="53784"/>
                </a:lnTo>
                <a:lnTo>
                  <a:pt x="260273" y="53505"/>
                </a:lnTo>
                <a:lnTo>
                  <a:pt x="254647" y="52336"/>
                </a:lnTo>
                <a:lnTo>
                  <a:pt x="252044" y="51536"/>
                </a:lnTo>
                <a:lnTo>
                  <a:pt x="249656" y="50533"/>
                </a:lnTo>
                <a:lnTo>
                  <a:pt x="249656" y="57048"/>
                </a:lnTo>
                <a:lnTo>
                  <a:pt x="253377" y="58826"/>
                </a:lnTo>
                <a:lnTo>
                  <a:pt x="258673" y="59715"/>
                </a:lnTo>
                <a:lnTo>
                  <a:pt x="271932" y="59715"/>
                </a:lnTo>
                <a:lnTo>
                  <a:pt x="276974" y="58280"/>
                </a:lnTo>
                <a:lnTo>
                  <a:pt x="284403" y="52552"/>
                </a:lnTo>
                <a:lnTo>
                  <a:pt x="286258" y="48577"/>
                </a:lnTo>
                <a:lnTo>
                  <a:pt x="286258" y="43459"/>
                </a:lnTo>
                <a:lnTo>
                  <a:pt x="286258" y="39484"/>
                </a:lnTo>
                <a:close/>
              </a:path>
              <a:path w="734059" h="60325">
                <a:moveTo>
                  <a:pt x="330568" y="838"/>
                </a:moveTo>
                <a:lnTo>
                  <a:pt x="298145" y="838"/>
                </a:lnTo>
                <a:lnTo>
                  <a:pt x="298145" y="58915"/>
                </a:lnTo>
                <a:lnTo>
                  <a:pt x="330568" y="58915"/>
                </a:lnTo>
                <a:lnTo>
                  <a:pt x="330568" y="52870"/>
                </a:lnTo>
                <a:lnTo>
                  <a:pt x="304914" y="52870"/>
                </a:lnTo>
                <a:lnTo>
                  <a:pt x="304914" y="31508"/>
                </a:lnTo>
                <a:lnTo>
                  <a:pt x="329018" y="31508"/>
                </a:lnTo>
                <a:lnTo>
                  <a:pt x="329018" y="25552"/>
                </a:lnTo>
                <a:lnTo>
                  <a:pt x="304914" y="25552"/>
                </a:lnTo>
                <a:lnTo>
                  <a:pt x="304914" y="6832"/>
                </a:lnTo>
                <a:lnTo>
                  <a:pt x="330568" y="6832"/>
                </a:lnTo>
                <a:lnTo>
                  <a:pt x="330568" y="838"/>
                </a:lnTo>
                <a:close/>
              </a:path>
              <a:path w="734059" h="60325">
                <a:moveTo>
                  <a:pt x="408762" y="838"/>
                </a:moveTo>
                <a:lnTo>
                  <a:pt x="402005" y="838"/>
                </a:lnTo>
                <a:lnTo>
                  <a:pt x="402005" y="25552"/>
                </a:lnTo>
                <a:lnTo>
                  <a:pt x="371373" y="25552"/>
                </a:lnTo>
                <a:lnTo>
                  <a:pt x="371373" y="838"/>
                </a:lnTo>
                <a:lnTo>
                  <a:pt x="364617" y="838"/>
                </a:lnTo>
                <a:lnTo>
                  <a:pt x="364617" y="58915"/>
                </a:lnTo>
                <a:lnTo>
                  <a:pt x="371373" y="58915"/>
                </a:lnTo>
                <a:lnTo>
                  <a:pt x="371373" y="31584"/>
                </a:lnTo>
                <a:lnTo>
                  <a:pt x="402005" y="31584"/>
                </a:lnTo>
                <a:lnTo>
                  <a:pt x="402005" y="58915"/>
                </a:lnTo>
                <a:lnTo>
                  <a:pt x="408762" y="58915"/>
                </a:lnTo>
                <a:lnTo>
                  <a:pt x="408762" y="838"/>
                </a:lnTo>
                <a:close/>
              </a:path>
              <a:path w="734059" h="60325">
                <a:moveTo>
                  <a:pt x="457123" y="838"/>
                </a:moveTo>
                <a:lnTo>
                  <a:pt x="424713" y="838"/>
                </a:lnTo>
                <a:lnTo>
                  <a:pt x="424713" y="58915"/>
                </a:lnTo>
                <a:lnTo>
                  <a:pt x="457123" y="58915"/>
                </a:lnTo>
                <a:lnTo>
                  <a:pt x="457123" y="52870"/>
                </a:lnTo>
                <a:lnTo>
                  <a:pt x="431469" y="52870"/>
                </a:lnTo>
                <a:lnTo>
                  <a:pt x="431469" y="31508"/>
                </a:lnTo>
                <a:lnTo>
                  <a:pt x="455574" y="31508"/>
                </a:lnTo>
                <a:lnTo>
                  <a:pt x="455574" y="25552"/>
                </a:lnTo>
                <a:lnTo>
                  <a:pt x="431469" y="25552"/>
                </a:lnTo>
                <a:lnTo>
                  <a:pt x="431469" y="6832"/>
                </a:lnTo>
                <a:lnTo>
                  <a:pt x="457123" y="6832"/>
                </a:lnTo>
                <a:lnTo>
                  <a:pt x="457123" y="838"/>
                </a:lnTo>
                <a:close/>
              </a:path>
              <a:path w="734059" h="60325">
                <a:moveTo>
                  <a:pt x="513575" y="58915"/>
                </a:moveTo>
                <a:lnTo>
                  <a:pt x="506323" y="40436"/>
                </a:lnTo>
                <a:lnTo>
                  <a:pt x="503936" y="34366"/>
                </a:lnTo>
                <a:lnTo>
                  <a:pt x="497217" y="17233"/>
                </a:lnTo>
                <a:lnTo>
                  <a:pt x="497217" y="34366"/>
                </a:lnTo>
                <a:lnTo>
                  <a:pt x="478409" y="34366"/>
                </a:lnTo>
                <a:lnTo>
                  <a:pt x="485254" y="16370"/>
                </a:lnTo>
                <a:lnTo>
                  <a:pt x="486333" y="13322"/>
                </a:lnTo>
                <a:lnTo>
                  <a:pt x="487172" y="10528"/>
                </a:lnTo>
                <a:lnTo>
                  <a:pt x="487756" y="7988"/>
                </a:lnTo>
                <a:lnTo>
                  <a:pt x="488683" y="11303"/>
                </a:lnTo>
                <a:lnTo>
                  <a:pt x="489585" y="14097"/>
                </a:lnTo>
                <a:lnTo>
                  <a:pt x="490461" y="16370"/>
                </a:lnTo>
                <a:lnTo>
                  <a:pt x="497217" y="34366"/>
                </a:lnTo>
                <a:lnTo>
                  <a:pt x="497217" y="17233"/>
                </a:lnTo>
                <a:lnTo>
                  <a:pt x="493598" y="7988"/>
                </a:lnTo>
                <a:lnTo>
                  <a:pt x="490702" y="596"/>
                </a:lnTo>
                <a:lnTo>
                  <a:pt x="485013" y="596"/>
                </a:lnTo>
                <a:lnTo>
                  <a:pt x="462026" y="58915"/>
                </a:lnTo>
                <a:lnTo>
                  <a:pt x="468858" y="58915"/>
                </a:lnTo>
                <a:lnTo>
                  <a:pt x="476021" y="40436"/>
                </a:lnTo>
                <a:lnTo>
                  <a:pt x="499325" y="40436"/>
                </a:lnTo>
                <a:lnTo>
                  <a:pt x="506564" y="58915"/>
                </a:lnTo>
                <a:lnTo>
                  <a:pt x="513575" y="58915"/>
                </a:lnTo>
                <a:close/>
              </a:path>
              <a:path w="734059" h="60325">
                <a:moveTo>
                  <a:pt x="553986" y="52793"/>
                </a:moveTo>
                <a:lnTo>
                  <a:pt x="528320" y="52793"/>
                </a:lnTo>
                <a:lnTo>
                  <a:pt x="528320" y="838"/>
                </a:lnTo>
                <a:lnTo>
                  <a:pt x="521563" y="838"/>
                </a:lnTo>
                <a:lnTo>
                  <a:pt x="521563" y="58915"/>
                </a:lnTo>
                <a:lnTo>
                  <a:pt x="553986" y="58915"/>
                </a:lnTo>
                <a:lnTo>
                  <a:pt x="553986" y="52793"/>
                </a:lnTo>
                <a:close/>
              </a:path>
              <a:path w="734059" h="60325">
                <a:moveTo>
                  <a:pt x="600163" y="838"/>
                </a:moveTo>
                <a:lnTo>
                  <a:pt x="556564" y="838"/>
                </a:lnTo>
                <a:lnTo>
                  <a:pt x="556564" y="6832"/>
                </a:lnTo>
                <a:lnTo>
                  <a:pt x="574979" y="6832"/>
                </a:lnTo>
                <a:lnTo>
                  <a:pt x="574979" y="58915"/>
                </a:lnTo>
                <a:lnTo>
                  <a:pt x="581748" y="58915"/>
                </a:lnTo>
                <a:lnTo>
                  <a:pt x="581748" y="6832"/>
                </a:lnTo>
                <a:lnTo>
                  <a:pt x="600163" y="6832"/>
                </a:lnTo>
                <a:lnTo>
                  <a:pt x="600163" y="838"/>
                </a:lnTo>
                <a:close/>
              </a:path>
              <a:path w="734059" h="60325">
                <a:moveTo>
                  <a:pt x="653059" y="838"/>
                </a:moveTo>
                <a:lnTo>
                  <a:pt x="646303" y="838"/>
                </a:lnTo>
                <a:lnTo>
                  <a:pt x="646303" y="25552"/>
                </a:lnTo>
                <a:lnTo>
                  <a:pt x="615670" y="25552"/>
                </a:lnTo>
                <a:lnTo>
                  <a:pt x="615670" y="838"/>
                </a:lnTo>
                <a:lnTo>
                  <a:pt x="608914" y="838"/>
                </a:lnTo>
                <a:lnTo>
                  <a:pt x="608914" y="58915"/>
                </a:lnTo>
                <a:lnTo>
                  <a:pt x="615670" y="58915"/>
                </a:lnTo>
                <a:lnTo>
                  <a:pt x="615670" y="31584"/>
                </a:lnTo>
                <a:lnTo>
                  <a:pt x="646303" y="31584"/>
                </a:lnTo>
                <a:lnTo>
                  <a:pt x="646303" y="58915"/>
                </a:lnTo>
                <a:lnTo>
                  <a:pt x="653059" y="58915"/>
                </a:lnTo>
                <a:lnTo>
                  <a:pt x="653059" y="838"/>
                </a:lnTo>
                <a:close/>
              </a:path>
              <a:path w="734059" h="60325">
                <a:moveTo>
                  <a:pt x="733729" y="58915"/>
                </a:moveTo>
                <a:lnTo>
                  <a:pt x="726478" y="40436"/>
                </a:lnTo>
                <a:lnTo>
                  <a:pt x="724090" y="34366"/>
                </a:lnTo>
                <a:lnTo>
                  <a:pt x="717372" y="17233"/>
                </a:lnTo>
                <a:lnTo>
                  <a:pt x="717372" y="34366"/>
                </a:lnTo>
                <a:lnTo>
                  <a:pt x="698563" y="34366"/>
                </a:lnTo>
                <a:lnTo>
                  <a:pt x="705408" y="16370"/>
                </a:lnTo>
                <a:lnTo>
                  <a:pt x="706488" y="13322"/>
                </a:lnTo>
                <a:lnTo>
                  <a:pt x="707326" y="10528"/>
                </a:lnTo>
                <a:lnTo>
                  <a:pt x="707910" y="7988"/>
                </a:lnTo>
                <a:lnTo>
                  <a:pt x="708837" y="11303"/>
                </a:lnTo>
                <a:lnTo>
                  <a:pt x="709739" y="14097"/>
                </a:lnTo>
                <a:lnTo>
                  <a:pt x="710615" y="16370"/>
                </a:lnTo>
                <a:lnTo>
                  <a:pt x="717372" y="34366"/>
                </a:lnTo>
                <a:lnTo>
                  <a:pt x="717372" y="17233"/>
                </a:lnTo>
                <a:lnTo>
                  <a:pt x="713752" y="7988"/>
                </a:lnTo>
                <a:lnTo>
                  <a:pt x="710857" y="596"/>
                </a:lnTo>
                <a:lnTo>
                  <a:pt x="705167" y="596"/>
                </a:lnTo>
                <a:lnTo>
                  <a:pt x="682180" y="58915"/>
                </a:lnTo>
                <a:lnTo>
                  <a:pt x="689013" y="58915"/>
                </a:lnTo>
                <a:lnTo>
                  <a:pt x="696175" y="40436"/>
                </a:lnTo>
                <a:lnTo>
                  <a:pt x="719480" y="40436"/>
                </a:lnTo>
                <a:lnTo>
                  <a:pt x="726719" y="58915"/>
                </a:lnTo>
                <a:lnTo>
                  <a:pt x="733729" y="58915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1529530" y="783221"/>
            <a:ext cx="258445" cy="60325"/>
          </a:xfrm>
          <a:custGeom>
            <a:avLst/>
            <a:gdLst/>
            <a:ahLst/>
            <a:cxnLst/>
            <a:rect l="l" t="t" r="r" b="b"/>
            <a:pathLst>
              <a:path w="258445" h="60325">
                <a:moveTo>
                  <a:pt x="48361" y="28486"/>
                </a:moveTo>
                <a:lnTo>
                  <a:pt x="28600" y="28486"/>
                </a:lnTo>
                <a:lnTo>
                  <a:pt x="28600" y="34518"/>
                </a:lnTo>
                <a:lnTo>
                  <a:pt x="41605" y="34518"/>
                </a:lnTo>
                <a:lnTo>
                  <a:pt x="41605" y="52400"/>
                </a:lnTo>
                <a:lnTo>
                  <a:pt x="37757" y="53327"/>
                </a:lnTo>
                <a:lnTo>
                  <a:pt x="33820" y="53784"/>
                </a:lnTo>
                <a:lnTo>
                  <a:pt x="22364" y="53784"/>
                </a:lnTo>
                <a:lnTo>
                  <a:pt x="16738" y="51765"/>
                </a:lnTo>
                <a:lnTo>
                  <a:pt x="9080" y="43662"/>
                </a:lnTo>
                <a:lnTo>
                  <a:pt x="7162" y="37719"/>
                </a:lnTo>
                <a:lnTo>
                  <a:pt x="7162" y="22415"/>
                </a:lnTo>
                <a:lnTo>
                  <a:pt x="9144" y="16573"/>
                </a:lnTo>
                <a:lnTo>
                  <a:pt x="17106" y="8153"/>
                </a:lnTo>
                <a:lnTo>
                  <a:pt x="22631" y="6045"/>
                </a:lnTo>
                <a:lnTo>
                  <a:pt x="34569" y="6045"/>
                </a:lnTo>
                <a:lnTo>
                  <a:pt x="39611" y="7150"/>
                </a:lnTo>
                <a:lnTo>
                  <a:pt x="44869" y="9385"/>
                </a:lnTo>
                <a:lnTo>
                  <a:pt x="47498" y="3416"/>
                </a:lnTo>
                <a:lnTo>
                  <a:pt x="42138" y="1143"/>
                </a:lnTo>
                <a:lnTo>
                  <a:pt x="36360" y="0"/>
                </a:lnTo>
                <a:lnTo>
                  <a:pt x="24028" y="0"/>
                </a:lnTo>
                <a:lnTo>
                  <a:pt x="0" y="23837"/>
                </a:lnTo>
                <a:lnTo>
                  <a:pt x="0" y="39306"/>
                </a:lnTo>
                <a:lnTo>
                  <a:pt x="2451" y="46634"/>
                </a:lnTo>
                <a:lnTo>
                  <a:pt x="12268" y="57099"/>
                </a:lnTo>
                <a:lnTo>
                  <a:pt x="19113" y="59715"/>
                </a:lnTo>
                <a:lnTo>
                  <a:pt x="32105" y="59715"/>
                </a:lnTo>
                <a:lnTo>
                  <a:pt x="35801" y="59461"/>
                </a:lnTo>
                <a:lnTo>
                  <a:pt x="42164" y="58445"/>
                </a:lnTo>
                <a:lnTo>
                  <a:pt x="45288" y="57708"/>
                </a:lnTo>
                <a:lnTo>
                  <a:pt x="48361" y="56730"/>
                </a:lnTo>
                <a:lnTo>
                  <a:pt x="48361" y="28486"/>
                </a:lnTo>
                <a:close/>
              </a:path>
              <a:path w="258445" h="60325">
                <a:moveTo>
                  <a:pt x="94742" y="838"/>
                </a:moveTo>
                <a:lnTo>
                  <a:pt x="62331" y="838"/>
                </a:lnTo>
                <a:lnTo>
                  <a:pt x="62331" y="58915"/>
                </a:lnTo>
                <a:lnTo>
                  <a:pt x="94742" y="58915"/>
                </a:lnTo>
                <a:lnTo>
                  <a:pt x="94742" y="52870"/>
                </a:lnTo>
                <a:lnTo>
                  <a:pt x="69088" y="52870"/>
                </a:lnTo>
                <a:lnTo>
                  <a:pt x="69088" y="31508"/>
                </a:lnTo>
                <a:lnTo>
                  <a:pt x="93192" y="31508"/>
                </a:lnTo>
                <a:lnTo>
                  <a:pt x="93192" y="25552"/>
                </a:lnTo>
                <a:lnTo>
                  <a:pt x="69088" y="25552"/>
                </a:lnTo>
                <a:lnTo>
                  <a:pt x="69088" y="6832"/>
                </a:lnTo>
                <a:lnTo>
                  <a:pt x="94742" y="6832"/>
                </a:lnTo>
                <a:lnTo>
                  <a:pt x="94742" y="838"/>
                </a:lnTo>
                <a:close/>
              </a:path>
              <a:path w="258445" h="60325">
                <a:moveTo>
                  <a:pt x="153047" y="838"/>
                </a:moveTo>
                <a:lnTo>
                  <a:pt x="146735" y="838"/>
                </a:lnTo>
                <a:lnTo>
                  <a:pt x="146672" y="35839"/>
                </a:lnTo>
                <a:lnTo>
                  <a:pt x="147281" y="49377"/>
                </a:lnTo>
                <a:lnTo>
                  <a:pt x="146964" y="49377"/>
                </a:lnTo>
                <a:lnTo>
                  <a:pt x="115265" y="838"/>
                </a:lnTo>
                <a:lnTo>
                  <a:pt x="107632" y="838"/>
                </a:lnTo>
                <a:lnTo>
                  <a:pt x="107632" y="58915"/>
                </a:lnTo>
                <a:lnTo>
                  <a:pt x="113880" y="58915"/>
                </a:lnTo>
                <a:lnTo>
                  <a:pt x="113880" y="21132"/>
                </a:lnTo>
                <a:lnTo>
                  <a:pt x="113665" y="15887"/>
                </a:lnTo>
                <a:lnTo>
                  <a:pt x="113233" y="10172"/>
                </a:lnTo>
                <a:lnTo>
                  <a:pt x="113563" y="10172"/>
                </a:lnTo>
                <a:lnTo>
                  <a:pt x="145338" y="58915"/>
                </a:lnTo>
                <a:lnTo>
                  <a:pt x="153047" y="58915"/>
                </a:lnTo>
                <a:lnTo>
                  <a:pt x="153047" y="838"/>
                </a:lnTo>
                <a:close/>
              </a:path>
              <a:path w="258445" h="60325">
                <a:moveTo>
                  <a:pt x="210007" y="3340"/>
                </a:moveTo>
                <a:lnTo>
                  <a:pt x="205447" y="1117"/>
                </a:lnTo>
                <a:lnTo>
                  <a:pt x="200126" y="12"/>
                </a:lnTo>
                <a:lnTo>
                  <a:pt x="188290" y="12"/>
                </a:lnTo>
                <a:lnTo>
                  <a:pt x="166014" y="23812"/>
                </a:lnTo>
                <a:lnTo>
                  <a:pt x="166014" y="39357"/>
                </a:lnTo>
                <a:lnTo>
                  <a:pt x="168351" y="46736"/>
                </a:lnTo>
                <a:lnTo>
                  <a:pt x="177660" y="57111"/>
                </a:lnTo>
                <a:lnTo>
                  <a:pt x="184264" y="59702"/>
                </a:lnTo>
                <a:lnTo>
                  <a:pt x="198742" y="59702"/>
                </a:lnTo>
                <a:lnTo>
                  <a:pt x="203708" y="58953"/>
                </a:lnTo>
                <a:lnTo>
                  <a:pt x="207746" y="57442"/>
                </a:lnTo>
                <a:lnTo>
                  <a:pt x="207746" y="51523"/>
                </a:lnTo>
                <a:lnTo>
                  <a:pt x="202552" y="52984"/>
                </a:lnTo>
                <a:lnTo>
                  <a:pt x="197916" y="53708"/>
                </a:lnTo>
                <a:lnTo>
                  <a:pt x="187261" y="53708"/>
                </a:lnTo>
                <a:lnTo>
                  <a:pt x="182168" y="51638"/>
                </a:lnTo>
                <a:lnTo>
                  <a:pt x="175044" y="43357"/>
                </a:lnTo>
                <a:lnTo>
                  <a:pt x="173253" y="37477"/>
                </a:lnTo>
                <a:lnTo>
                  <a:pt x="173253" y="22491"/>
                </a:lnTo>
                <a:lnTo>
                  <a:pt x="175107" y="16662"/>
                </a:lnTo>
                <a:lnTo>
                  <a:pt x="182511" y="8166"/>
                </a:lnTo>
                <a:lnTo>
                  <a:pt x="187553" y="6045"/>
                </a:lnTo>
                <a:lnTo>
                  <a:pt x="193941" y="6045"/>
                </a:lnTo>
                <a:lnTo>
                  <a:pt x="198348" y="6045"/>
                </a:lnTo>
                <a:lnTo>
                  <a:pt x="202742" y="7073"/>
                </a:lnTo>
                <a:lnTo>
                  <a:pt x="207149" y="9144"/>
                </a:lnTo>
                <a:lnTo>
                  <a:pt x="210007" y="3340"/>
                </a:lnTo>
                <a:close/>
              </a:path>
              <a:path w="258445" h="60325">
                <a:moveTo>
                  <a:pt x="258064" y="838"/>
                </a:moveTo>
                <a:lnTo>
                  <a:pt x="250736" y="838"/>
                </a:lnTo>
                <a:lnTo>
                  <a:pt x="235229" y="29870"/>
                </a:lnTo>
                <a:lnTo>
                  <a:pt x="219837" y="838"/>
                </a:lnTo>
                <a:lnTo>
                  <a:pt x="212432" y="838"/>
                </a:lnTo>
                <a:lnTo>
                  <a:pt x="231813" y="36715"/>
                </a:lnTo>
                <a:lnTo>
                  <a:pt x="231813" y="58915"/>
                </a:lnTo>
                <a:lnTo>
                  <a:pt x="238645" y="58915"/>
                </a:lnTo>
                <a:lnTo>
                  <a:pt x="238645" y="36385"/>
                </a:lnTo>
                <a:lnTo>
                  <a:pt x="258064" y="838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2231" y="265175"/>
            <a:ext cx="1155192" cy="649224"/>
          </a:xfrm>
          <a:prstGeom prst="rect">
            <a:avLst/>
          </a:prstGeom>
        </p:spPr>
      </p:pic>
      <p:sp>
        <p:nvSpPr>
          <p:cNvPr id="8" name="object 8"/>
          <p:cNvSpPr/>
          <p:nvPr/>
        </p:nvSpPr>
        <p:spPr>
          <a:xfrm>
            <a:off x="10692257" y="305155"/>
            <a:ext cx="617855" cy="363855"/>
          </a:xfrm>
          <a:custGeom>
            <a:avLst/>
            <a:gdLst/>
            <a:ahLst/>
            <a:cxnLst/>
            <a:rect l="l" t="t" r="r" b="b"/>
            <a:pathLst>
              <a:path w="617854" h="363855">
                <a:moveTo>
                  <a:pt x="326478" y="179705"/>
                </a:moveTo>
                <a:lnTo>
                  <a:pt x="320014" y="122085"/>
                </a:lnTo>
                <a:lnTo>
                  <a:pt x="307060" y="84086"/>
                </a:lnTo>
                <a:lnTo>
                  <a:pt x="286727" y="50406"/>
                </a:lnTo>
                <a:lnTo>
                  <a:pt x="246849" y="19481"/>
                </a:lnTo>
                <a:lnTo>
                  <a:pt x="216319" y="8610"/>
                </a:lnTo>
                <a:lnTo>
                  <a:pt x="216319" y="183845"/>
                </a:lnTo>
                <a:lnTo>
                  <a:pt x="214960" y="210921"/>
                </a:lnTo>
                <a:lnTo>
                  <a:pt x="203962" y="254381"/>
                </a:lnTo>
                <a:lnTo>
                  <a:pt x="162661" y="279666"/>
                </a:lnTo>
                <a:lnTo>
                  <a:pt x="135978" y="281228"/>
                </a:lnTo>
                <a:lnTo>
                  <a:pt x="122199" y="281228"/>
                </a:lnTo>
                <a:lnTo>
                  <a:pt x="107835" y="280797"/>
                </a:lnTo>
                <a:lnTo>
                  <a:pt x="107835" y="84404"/>
                </a:lnTo>
                <a:lnTo>
                  <a:pt x="125018" y="84086"/>
                </a:lnTo>
                <a:lnTo>
                  <a:pt x="142176" y="84201"/>
                </a:lnTo>
                <a:lnTo>
                  <a:pt x="187985" y="97053"/>
                </a:lnTo>
                <a:lnTo>
                  <a:pt x="209473" y="129755"/>
                </a:lnTo>
                <a:lnTo>
                  <a:pt x="216319" y="183845"/>
                </a:lnTo>
                <a:lnTo>
                  <a:pt x="216319" y="8610"/>
                </a:lnTo>
                <a:lnTo>
                  <a:pt x="208153" y="6451"/>
                </a:lnTo>
                <a:lnTo>
                  <a:pt x="188175" y="3581"/>
                </a:lnTo>
                <a:lnTo>
                  <a:pt x="167868" y="2565"/>
                </a:lnTo>
                <a:lnTo>
                  <a:pt x="87795" y="2273"/>
                </a:lnTo>
                <a:lnTo>
                  <a:pt x="7708" y="2387"/>
                </a:lnTo>
                <a:lnTo>
                  <a:pt x="5219" y="2387"/>
                </a:lnTo>
                <a:lnTo>
                  <a:pt x="3276" y="2616"/>
                </a:lnTo>
                <a:lnTo>
                  <a:pt x="0" y="2781"/>
                </a:lnTo>
                <a:lnTo>
                  <a:pt x="0" y="361594"/>
                </a:lnTo>
                <a:lnTo>
                  <a:pt x="3276" y="363689"/>
                </a:lnTo>
                <a:lnTo>
                  <a:pt x="8216" y="362813"/>
                </a:lnTo>
                <a:lnTo>
                  <a:pt x="43649" y="362864"/>
                </a:lnTo>
                <a:lnTo>
                  <a:pt x="137401" y="362864"/>
                </a:lnTo>
                <a:lnTo>
                  <a:pt x="153797" y="362877"/>
                </a:lnTo>
                <a:lnTo>
                  <a:pt x="154711" y="362864"/>
                </a:lnTo>
                <a:lnTo>
                  <a:pt x="157695" y="362813"/>
                </a:lnTo>
                <a:lnTo>
                  <a:pt x="170141" y="362610"/>
                </a:lnTo>
                <a:lnTo>
                  <a:pt x="186448" y="361581"/>
                </a:lnTo>
                <a:lnTo>
                  <a:pt x="223939" y="354622"/>
                </a:lnTo>
                <a:lnTo>
                  <a:pt x="267614" y="332740"/>
                </a:lnTo>
                <a:lnTo>
                  <a:pt x="302628" y="292760"/>
                </a:lnTo>
                <a:lnTo>
                  <a:pt x="308013" y="281228"/>
                </a:lnTo>
                <a:lnTo>
                  <a:pt x="321652" y="238874"/>
                </a:lnTo>
                <a:lnTo>
                  <a:pt x="325107" y="209207"/>
                </a:lnTo>
                <a:lnTo>
                  <a:pt x="326478" y="179705"/>
                </a:lnTo>
                <a:close/>
              </a:path>
              <a:path w="617854" h="363855">
                <a:moveTo>
                  <a:pt x="617321" y="3263"/>
                </a:moveTo>
                <a:lnTo>
                  <a:pt x="614654" y="0"/>
                </a:lnTo>
                <a:lnTo>
                  <a:pt x="506488" y="0"/>
                </a:lnTo>
                <a:lnTo>
                  <a:pt x="506488" y="127266"/>
                </a:lnTo>
                <a:lnTo>
                  <a:pt x="385584" y="127266"/>
                </a:lnTo>
                <a:lnTo>
                  <a:pt x="385584" y="0"/>
                </a:lnTo>
                <a:lnTo>
                  <a:pt x="274485" y="0"/>
                </a:lnTo>
                <a:lnTo>
                  <a:pt x="274485" y="21043"/>
                </a:lnTo>
                <a:lnTo>
                  <a:pt x="290487" y="35026"/>
                </a:lnTo>
                <a:lnTo>
                  <a:pt x="304025" y="51104"/>
                </a:lnTo>
                <a:lnTo>
                  <a:pt x="322922" y="85496"/>
                </a:lnTo>
                <a:lnTo>
                  <a:pt x="334772" y="130937"/>
                </a:lnTo>
                <a:lnTo>
                  <a:pt x="340448" y="177546"/>
                </a:lnTo>
                <a:lnTo>
                  <a:pt x="340106" y="196265"/>
                </a:lnTo>
                <a:lnTo>
                  <a:pt x="334518" y="242595"/>
                </a:lnTo>
                <a:lnTo>
                  <a:pt x="322783" y="283083"/>
                </a:lnTo>
                <a:lnTo>
                  <a:pt x="294500" y="325843"/>
                </a:lnTo>
                <a:lnTo>
                  <a:pt x="274485" y="343598"/>
                </a:lnTo>
                <a:lnTo>
                  <a:pt x="274485" y="358965"/>
                </a:lnTo>
                <a:lnTo>
                  <a:pt x="385584" y="358965"/>
                </a:lnTo>
                <a:lnTo>
                  <a:pt x="385584" y="215379"/>
                </a:lnTo>
                <a:lnTo>
                  <a:pt x="506488" y="215379"/>
                </a:lnTo>
                <a:lnTo>
                  <a:pt x="506488" y="361772"/>
                </a:lnTo>
                <a:lnTo>
                  <a:pt x="513016" y="362546"/>
                </a:lnTo>
                <a:lnTo>
                  <a:pt x="520839" y="362762"/>
                </a:lnTo>
                <a:lnTo>
                  <a:pt x="526846" y="361835"/>
                </a:lnTo>
                <a:lnTo>
                  <a:pt x="530669" y="358902"/>
                </a:lnTo>
                <a:lnTo>
                  <a:pt x="531012" y="355307"/>
                </a:lnTo>
                <a:lnTo>
                  <a:pt x="610628" y="141516"/>
                </a:lnTo>
                <a:lnTo>
                  <a:pt x="613244" y="133375"/>
                </a:lnTo>
                <a:lnTo>
                  <a:pt x="615086" y="125120"/>
                </a:lnTo>
                <a:lnTo>
                  <a:pt x="616127" y="116700"/>
                </a:lnTo>
                <a:lnTo>
                  <a:pt x="616369" y="108013"/>
                </a:lnTo>
                <a:lnTo>
                  <a:pt x="616115" y="8089"/>
                </a:lnTo>
                <a:lnTo>
                  <a:pt x="617321" y="3263"/>
                </a:lnTo>
                <a:close/>
              </a:path>
            </a:pathLst>
          </a:custGeom>
          <a:solidFill>
            <a:srgbClr val="4E6E8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9" name="object 9"/>
          <p:cNvGrpSpPr/>
          <p:nvPr/>
        </p:nvGrpSpPr>
        <p:grpSpPr>
          <a:xfrm>
            <a:off x="11522182" y="263879"/>
            <a:ext cx="392430" cy="375285"/>
            <a:chOff x="11522182" y="263879"/>
            <a:chExt cx="392430" cy="375285"/>
          </a:xfrm>
        </p:grpSpPr>
        <p:sp>
          <p:nvSpPr>
            <p:cNvPr id="10" name="object 10"/>
            <p:cNvSpPr/>
            <p:nvPr/>
          </p:nvSpPr>
          <p:spPr>
            <a:xfrm>
              <a:off x="11522182" y="263879"/>
              <a:ext cx="392430" cy="375285"/>
            </a:xfrm>
            <a:custGeom>
              <a:avLst/>
              <a:gdLst/>
              <a:ahLst/>
              <a:cxnLst/>
              <a:rect l="l" t="t" r="r" b="b"/>
              <a:pathLst>
                <a:path w="392429" h="375284">
                  <a:moveTo>
                    <a:pt x="177880" y="340639"/>
                  </a:moveTo>
                  <a:lnTo>
                    <a:pt x="111723" y="340639"/>
                  </a:lnTo>
                  <a:lnTo>
                    <a:pt x="125483" y="375213"/>
                  </a:lnTo>
                  <a:lnTo>
                    <a:pt x="177880" y="340639"/>
                  </a:lnTo>
                  <a:close/>
                </a:path>
                <a:path w="392429" h="375284">
                  <a:moveTo>
                    <a:pt x="98211" y="26567"/>
                  </a:moveTo>
                  <a:lnTo>
                    <a:pt x="60621" y="36053"/>
                  </a:lnTo>
                  <a:lnTo>
                    <a:pt x="20023" y="52176"/>
                  </a:lnTo>
                  <a:lnTo>
                    <a:pt x="13214" y="55413"/>
                  </a:lnTo>
                  <a:lnTo>
                    <a:pt x="4734" y="56079"/>
                  </a:lnTo>
                  <a:lnTo>
                    <a:pt x="0" y="62410"/>
                  </a:lnTo>
                  <a:lnTo>
                    <a:pt x="16972" y="101955"/>
                  </a:lnTo>
                  <a:lnTo>
                    <a:pt x="62791" y="217041"/>
                  </a:lnTo>
                  <a:lnTo>
                    <a:pt x="111652" y="340668"/>
                  </a:lnTo>
                  <a:lnTo>
                    <a:pt x="177880" y="340639"/>
                  </a:lnTo>
                  <a:lnTo>
                    <a:pt x="222339" y="311834"/>
                  </a:lnTo>
                  <a:lnTo>
                    <a:pt x="265893" y="286688"/>
                  </a:lnTo>
                  <a:lnTo>
                    <a:pt x="304054" y="269643"/>
                  </a:lnTo>
                  <a:lnTo>
                    <a:pt x="318435" y="268776"/>
                  </a:lnTo>
                  <a:lnTo>
                    <a:pt x="391841" y="268776"/>
                  </a:lnTo>
                  <a:lnTo>
                    <a:pt x="391929" y="185032"/>
                  </a:lnTo>
                  <a:lnTo>
                    <a:pt x="392177" y="185016"/>
                  </a:lnTo>
                  <a:lnTo>
                    <a:pt x="392177" y="138987"/>
                  </a:lnTo>
                  <a:lnTo>
                    <a:pt x="391474" y="138987"/>
                  </a:lnTo>
                  <a:lnTo>
                    <a:pt x="391595" y="65728"/>
                  </a:lnTo>
                  <a:lnTo>
                    <a:pt x="392177" y="65641"/>
                  </a:lnTo>
                  <a:lnTo>
                    <a:pt x="392177" y="52176"/>
                  </a:lnTo>
                  <a:lnTo>
                    <a:pt x="195310" y="52176"/>
                  </a:lnTo>
                  <a:lnTo>
                    <a:pt x="180272" y="48907"/>
                  </a:lnTo>
                  <a:lnTo>
                    <a:pt x="165502" y="42670"/>
                  </a:lnTo>
                  <a:lnTo>
                    <a:pt x="143588" y="33066"/>
                  </a:lnTo>
                  <a:lnTo>
                    <a:pt x="121207" y="27408"/>
                  </a:lnTo>
                  <a:lnTo>
                    <a:pt x="98211" y="26567"/>
                  </a:lnTo>
                  <a:close/>
                </a:path>
                <a:path w="392429" h="375284">
                  <a:moveTo>
                    <a:pt x="391841" y="268776"/>
                  </a:moveTo>
                  <a:lnTo>
                    <a:pt x="318435" y="268776"/>
                  </a:lnTo>
                  <a:lnTo>
                    <a:pt x="331475" y="272512"/>
                  </a:lnTo>
                  <a:lnTo>
                    <a:pt x="343218" y="280715"/>
                  </a:lnTo>
                  <a:lnTo>
                    <a:pt x="354425" y="289171"/>
                  </a:lnTo>
                  <a:lnTo>
                    <a:pt x="365958" y="293506"/>
                  </a:lnTo>
                  <a:lnTo>
                    <a:pt x="378361" y="293656"/>
                  </a:lnTo>
                  <a:lnTo>
                    <a:pt x="392177" y="289554"/>
                  </a:lnTo>
                  <a:lnTo>
                    <a:pt x="392177" y="270299"/>
                  </a:lnTo>
                  <a:lnTo>
                    <a:pt x="391840" y="270299"/>
                  </a:lnTo>
                  <a:lnTo>
                    <a:pt x="391841" y="268776"/>
                  </a:lnTo>
                  <a:close/>
                </a:path>
                <a:path w="392429" h="375284">
                  <a:moveTo>
                    <a:pt x="392177" y="270233"/>
                  </a:moveTo>
                  <a:lnTo>
                    <a:pt x="391840" y="270299"/>
                  </a:lnTo>
                  <a:lnTo>
                    <a:pt x="392177" y="270299"/>
                  </a:lnTo>
                  <a:close/>
                </a:path>
                <a:path w="392429" h="375284">
                  <a:moveTo>
                    <a:pt x="392177" y="138954"/>
                  </a:moveTo>
                  <a:lnTo>
                    <a:pt x="391474" y="138987"/>
                  </a:lnTo>
                  <a:lnTo>
                    <a:pt x="392177" y="138987"/>
                  </a:lnTo>
                  <a:close/>
                </a:path>
                <a:path w="392429" h="375284">
                  <a:moveTo>
                    <a:pt x="340300" y="4862"/>
                  </a:moveTo>
                  <a:lnTo>
                    <a:pt x="334275" y="7146"/>
                  </a:lnTo>
                  <a:lnTo>
                    <a:pt x="239101" y="44625"/>
                  </a:lnTo>
                  <a:lnTo>
                    <a:pt x="232567" y="46159"/>
                  </a:lnTo>
                  <a:lnTo>
                    <a:pt x="226352" y="48388"/>
                  </a:lnTo>
                  <a:lnTo>
                    <a:pt x="210659" y="52122"/>
                  </a:lnTo>
                  <a:lnTo>
                    <a:pt x="195312" y="52176"/>
                  </a:lnTo>
                  <a:lnTo>
                    <a:pt x="392177" y="52176"/>
                  </a:lnTo>
                  <a:lnTo>
                    <a:pt x="392177" y="5237"/>
                  </a:lnTo>
                  <a:lnTo>
                    <a:pt x="347587" y="5237"/>
                  </a:lnTo>
                  <a:lnTo>
                    <a:pt x="340300" y="4862"/>
                  </a:lnTo>
                  <a:close/>
                </a:path>
                <a:path w="392429" h="375284">
                  <a:moveTo>
                    <a:pt x="392177" y="0"/>
                  </a:moveTo>
                  <a:lnTo>
                    <a:pt x="347587" y="5237"/>
                  </a:lnTo>
                  <a:lnTo>
                    <a:pt x="392177" y="5237"/>
                  </a:lnTo>
                  <a:lnTo>
                    <a:pt x="392177" y="0"/>
                  </a:lnTo>
                  <a:close/>
                </a:path>
              </a:pathLst>
            </a:custGeom>
            <a:solidFill>
              <a:srgbClr val="4E6E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1539153" y="307928"/>
              <a:ext cx="374650" cy="297180"/>
            </a:xfrm>
            <a:custGeom>
              <a:avLst/>
              <a:gdLst/>
              <a:ahLst/>
              <a:cxnLst/>
              <a:rect l="l" t="t" r="r" b="b"/>
              <a:pathLst>
                <a:path w="374650" h="297180">
                  <a:moveTo>
                    <a:pt x="373780" y="0"/>
                  </a:moveTo>
                  <a:lnTo>
                    <a:pt x="355457" y="5659"/>
                  </a:lnTo>
                  <a:lnTo>
                    <a:pt x="308638" y="16721"/>
                  </a:lnTo>
                  <a:lnTo>
                    <a:pt x="245545" y="24316"/>
                  </a:lnTo>
                  <a:lnTo>
                    <a:pt x="178399" y="19573"/>
                  </a:lnTo>
                  <a:lnTo>
                    <a:pt x="113904" y="17762"/>
                  </a:lnTo>
                  <a:lnTo>
                    <a:pt x="56648" y="31806"/>
                  </a:lnTo>
                  <a:lnTo>
                    <a:pt x="15668" y="49317"/>
                  </a:lnTo>
                  <a:lnTo>
                    <a:pt x="0" y="57906"/>
                  </a:lnTo>
                  <a:lnTo>
                    <a:pt x="45817" y="172994"/>
                  </a:lnTo>
                  <a:lnTo>
                    <a:pt x="94682" y="296621"/>
                  </a:lnTo>
                  <a:lnTo>
                    <a:pt x="108220" y="290384"/>
                  </a:lnTo>
                  <a:lnTo>
                    <a:pt x="141272" y="273400"/>
                  </a:lnTo>
                  <a:lnTo>
                    <a:pt x="182493" y="248258"/>
                  </a:lnTo>
                  <a:lnTo>
                    <a:pt x="220538" y="217548"/>
                  </a:lnTo>
                  <a:lnTo>
                    <a:pt x="262922" y="200552"/>
                  </a:lnTo>
                  <a:lnTo>
                    <a:pt x="313686" y="205583"/>
                  </a:lnTo>
                  <a:lnTo>
                    <a:pt x="356280" y="218773"/>
                  </a:lnTo>
                  <a:lnTo>
                    <a:pt x="374155" y="226251"/>
                  </a:lnTo>
                  <a:lnTo>
                    <a:pt x="37378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/>
          <p:nvPr/>
        </p:nvSpPr>
        <p:spPr>
          <a:xfrm>
            <a:off x="10690841" y="307419"/>
            <a:ext cx="328295" cy="361950"/>
          </a:xfrm>
          <a:custGeom>
            <a:avLst/>
            <a:gdLst/>
            <a:ahLst/>
            <a:cxnLst/>
            <a:rect l="l" t="t" r="r" b="b"/>
            <a:pathLst>
              <a:path w="328295" h="361950">
                <a:moveTo>
                  <a:pt x="88856" y="0"/>
                </a:moveTo>
                <a:lnTo>
                  <a:pt x="5933" y="118"/>
                </a:lnTo>
                <a:lnTo>
                  <a:pt x="3446" y="343"/>
                </a:lnTo>
                <a:lnTo>
                  <a:pt x="0" y="513"/>
                </a:lnTo>
                <a:lnTo>
                  <a:pt x="0" y="359319"/>
                </a:lnTo>
                <a:lnTo>
                  <a:pt x="4668" y="361418"/>
                </a:lnTo>
                <a:lnTo>
                  <a:pt x="8926" y="360543"/>
                </a:lnTo>
                <a:lnTo>
                  <a:pt x="158649" y="360543"/>
                </a:lnTo>
                <a:lnTo>
                  <a:pt x="203997" y="357045"/>
                </a:lnTo>
                <a:lnTo>
                  <a:pt x="245483" y="344901"/>
                </a:lnTo>
                <a:lnTo>
                  <a:pt x="288448" y="312259"/>
                </a:lnTo>
                <a:lnTo>
                  <a:pt x="309434" y="278956"/>
                </a:lnTo>
                <a:lnTo>
                  <a:pt x="124346" y="278956"/>
                </a:lnTo>
                <a:lnTo>
                  <a:pt x="110354" y="278524"/>
                </a:lnTo>
                <a:lnTo>
                  <a:pt x="110354" y="82128"/>
                </a:lnTo>
                <a:lnTo>
                  <a:pt x="127451" y="81821"/>
                </a:lnTo>
                <a:lnTo>
                  <a:pt x="308477" y="81821"/>
                </a:lnTo>
                <a:lnTo>
                  <a:pt x="302337" y="68494"/>
                </a:lnTo>
                <a:lnTo>
                  <a:pt x="270220" y="30955"/>
                </a:lnTo>
                <a:lnTo>
                  <a:pt x="229154" y="9346"/>
                </a:lnTo>
                <a:lnTo>
                  <a:pt x="189600" y="1304"/>
                </a:lnTo>
                <a:lnTo>
                  <a:pt x="169285" y="297"/>
                </a:lnTo>
                <a:lnTo>
                  <a:pt x="88856" y="0"/>
                </a:lnTo>
                <a:close/>
              </a:path>
              <a:path w="328295" h="361950">
                <a:moveTo>
                  <a:pt x="158649" y="360543"/>
                </a:moveTo>
                <a:lnTo>
                  <a:pt x="8926" y="360543"/>
                </a:lnTo>
                <a:lnTo>
                  <a:pt x="75765" y="360606"/>
                </a:lnTo>
                <a:lnTo>
                  <a:pt x="155799" y="360589"/>
                </a:lnTo>
                <a:lnTo>
                  <a:pt x="158649" y="360543"/>
                </a:lnTo>
                <a:close/>
              </a:path>
              <a:path w="328295" h="361950">
                <a:moveTo>
                  <a:pt x="155799" y="360589"/>
                </a:moveTo>
                <a:lnTo>
                  <a:pt x="138461" y="360589"/>
                </a:lnTo>
                <a:lnTo>
                  <a:pt x="154887" y="360603"/>
                </a:lnTo>
                <a:lnTo>
                  <a:pt x="155799" y="360589"/>
                </a:lnTo>
                <a:close/>
              </a:path>
              <a:path w="328295" h="361950">
                <a:moveTo>
                  <a:pt x="308477" y="81821"/>
                </a:moveTo>
                <a:lnTo>
                  <a:pt x="127451" y="81821"/>
                </a:lnTo>
                <a:lnTo>
                  <a:pt x="144414" y="81928"/>
                </a:lnTo>
                <a:lnTo>
                  <a:pt x="161192" y="83672"/>
                </a:lnTo>
                <a:lnTo>
                  <a:pt x="199510" y="103595"/>
                </a:lnTo>
                <a:lnTo>
                  <a:pt x="216118" y="154494"/>
                </a:lnTo>
                <a:lnTo>
                  <a:pt x="217882" y="181571"/>
                </a:lnTo>
                <a:lnTo>
                  <a:pt x="216419" y="208646"/>
                </a:lnTo>
                <a:lnTo>
                  <a:pt x="205470" y="252118"/>
                </a:lnTo>
                <a:lnTo>
                  <a:pt x="164635" y="277395"/>
                </a:lnTo>
                <a:lnTo>
                  <a:pt x="137981" y="278956"/>
                </a:lnTo>
                <a:lnTo>
                  <a:pt x="309434" y="278956"/>
                </a:lnTo>
                <a:lnTo>
                  <a:pt x="323074" y="236609"/>
                </a:lnTo>
                <a:lnTo>
                  <a:pt x="327903" y="177432"/>
                </a:lnTo>
                <a:lnTo>
                  <a:pt x="326294" y="148380"/>
                </a:lnTo>
                <a:lnTo>
                  <a:pt x="321433" y="119812"/>
                </a:lnTo>
                <a:lnTo>
                  <a:pt x="313051" y="91751"/>
                </a:lnTo>
                <a:lnTo>
                  <a:pt x="308477" y="81821"/>
                </a:lnTo>
                <a:close/>
              </a:path>
            </a:pathLst>
          </a:custGeom>
          <a:solidFill>
            <a:srgbClr val="42556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3" name="object 13"/>
          <p:cNvGrpSpPr/>
          <p:nvPr/>
        </p:nvGrpSpPr>
        <p:grpSpPr>
          <a:xfrm>
            <a:off x="10967087" y="263878"/>
            <a:ext cx="946785" cy="404495"/>
            <a:chOff x="10967087" y="263878"/>
            <a:chExt cx="946785" cy="404495"/>
          </a:xfrm>
        </p:grpSpPr>
        <p:sp>
          <p:nvSpPr>
            <p:cNvPr id="14" name="object 14"/>
            <p:cNvSpPr/>
            <p:nvPr/>
          </p:nvSpPr>
          <p:spPr>
            <a:xfrm>
              <a:off x="10967085" y="307936"/>
              <a:ext cx="656590" cy="360045"/>
            </a:xfrm>
            <a:custGeom>
              <a:avLst/>
              <a:gdLst/>
              <a:ahLst/>
              <a:cxnLst/>
              <a:rect l="l" t="t" r="r" b="b"/>
              <a:pathLst>
                <a:path w="656590" h="360045">
                  <a:moveTo>
                    <a:pt x="342493" y="3263"/>
                  </a:moveTo>
                  <a:lnTo>
                    <a:pt x="339826" y="330"/>
                  </a:lnTo>
                  <a:lnTo>
                    <a:pt x="230162" y="330"/>
                  </a:lnTo>
                  <a:lnTo>
                    <a:pt x="230162" y="125349"/>
                  </a:lnTo>
                  <a:lnTo>
                    <a:pt x="109245" y="125349"/>
                  </a:lnTo>
                  <a:lnTo>
                    <a:pt x="109245" y="190"/>
                  </a:lnTo>
                  <a:lnTo>
                    <a:pt x="38" y="190"/>
                  </a:lnTo>
                  <a:lnTo>
                    <a:pt x="38" y="18262"/>
                  </a:lnTo>
                  <a:lnTo>
                    <a:pt x="15201" y="32245"/>
                  </a:lnTo>
                  <a:lnTo>
                    <a:pt x="28765" y="48336"/>
                  </a:lnTo>
                  <a:lnTo>
                    <a:pt x="48285" y="82727"/>
                  </a:lnTo>
                  <a:lnTo>
                    <a:pt x="60083" y="128155"/>
                  </a:lnTo>
                  <a:lnTo>
                    <a:pt x="65722" y="174764"/>
                  </a:lnTo>
                  <a:lnTo>
                    <a:pt x="65392" y="193484"/>
                  </a:lnTo>
                  <a:lnTo>
                    <a:pt x="59893" y="239814"/>
                  </a:lnTo>
                  <a:lnTo>
                    <a:pt x="48018" y="280301"/>
                  </a:lnTo>
                  <a:lnTo>
                    <a:pt x="19469" y="323062"/>
                  </a:lnTo>
                  <a:lnTo>
                    <a:pt x="0" y="340817"/>
                  </a:lnTo>
                  <a:lnTo>
                    <a:pt x="0" y="359371"/>
                  </a:lnTo>
                  <a:lnTo>
                    <a:pt x="110109" y="359371"/>
                  </a:lnTo>
                  <a:lnTo>
                    <a:pt x="110109" y="215315"/>
                  </a:lnTo>
                  <a:lnTo>
                    <a:pt x="230568" y="215315"/>
                  </a:lnTo>
                  <a:lnTo>
                    <a:pt x="230568" y="358990"/>
                  </a:lnTo>
                  <a:lnTo>
                    <a:pt x="238506" y="359765"/>
                  </a:lnTo>
                  <a:lnTo>
                    <a:pt x="245465" y="359994"/>
                  </a:lnTo>
                  <a:lnTo>
                    <a:pt x="251472" y="359054"/>
                  </a:lnTo>
                  <a:lnTo>
                    <a:pt x="255295" y="356120"/>
                  </a:lnTo>
                  <a:lnTo>
                    <a:pt x="255917" y="352526"/>
                  </a:lnTo>
                  <a:lnTo>
                    <a:pt x="335661" y="138734"/>
                  </a:lnTo>
                  <a:lnTo>
                    <a:pt x="338302" y="130594"/>
                  </a:lnTo>
                  <a:lnTo>
                    <a:pt x="340182" y="122339"/>
                  </a:lnTo>
                  <a:lnTo>
                    <a:pt x="341274" y="113919"/>
                  </a:lnTo>
                  <a:lnTo>
                    <a:pt x="341541" y="105232"/>
                  </a:lnTo>
                  <a:lnTo>
                    <a:pt x="341299" y="81470"/>
                  </a:lnTo>
                  <a:lnTo>
                    <a:pt x="341287" y="6858"/>
                  </a:lnTo>
                  <a:lnTo>
                    <a:pt x="342493" y="3263"/>
                  </a:lnTo>
                  <a:close/>
                </a:path>
                <a:path w="656590" h="360045">
                  <a:moveTo>
                    <a:pt x="656526" y="359524"/>
                  </a:moveTo>
                  <a:lnTo>
                    <a:pt x="634885" y="301383"/>
                  </a:lnTo>
                  <a:lnTo>
                    <a:pt x="615073" y="248170"/>
                  </a:lnTo>
                  <a:lnTo>
                    <a:pt x="614133" y="245656"/>
                  </a:lnTo>
                  <a:lnTo>
                    <a:pt x="559104" y="97815"/>
                  </a:lnTo>
                  <a:lnTo>
                    <a:pt x="538937" y="43637"/>
                  </a:lnTo>
                  <a:lnTo>
                    <a:pt x="538937" y="157797"/>
                  </a:lnTo>
                  <a:lnTo>
                    <a:pt x="493141" y="191846"/>
                  </a:lnTo>
                  <a:lnTo>
                    <a:pt x="499719" y="212344"/>
                  </a:lnTo>
                  <a:lnTo>
                    <a:pt x="502970" y="222618"/>
                  </a:lnTo>
                  <a:lnTo>
                    <a:pt x="506133" y="232905"/>
                  </a:lnTo>
                  <a:lnTo>
                    <a:pt x="507441" y="237261"/>
                  </a:lnTo>
                  <a:lnTo>
                    <a:pt x="510501" y="241350"/>
                  </a:lnTo>
                  <a:lnTo>
                    <a:pt x="508876" y="246354"/>
                  </a:lnTo>
                  <a:lnTo>
                    <a:pt x="511251" y="245656"/>
                  </a:lnTo>
                  <a:lnTo>
                    <a:pt x="510451" y="247015"/>
                  </a:lnTo>
                  <a:lnTo>
                    <a:pt x="510044" y="248170"/>
                  </a:lnTo>
                  <a:lnTo>
                    <a:pt x="508965" y="248056"/>
                  </a:lnTo>
                  <a:lnTo>
                    <a:pt x="508558" y="247484"/>
                  </a:lnTo>
                  <a:lnTo>
                    <a:pt x="508622" y="247218"/>
                  </a:lnTo>
                  <a:lnTo>
                    <a:pt x="508800" y="246430"/>
                  </a:lnTo>
                  <a:lnTo>
                    <a:pt x="499935" y="241604"/>
                  </a:lnTo>
                  <a:lnTo>
                    <a:pt x="491718" y="235788"/>
                  </a:lnTo>
                  <a:lnTo>
                    <a:pt x="483755" y="229616"/>
                  </a:lnTo>
                  <a:lnTo>
                    <a:pt x="475615" y="223697"/>
                  </a:lnTo>
                  <a:lnTo>
                    <a:pt x="471411" y="220903"/>
                  </a:lnTo>
                  <a:lnTo>
                    <a:pt x="467360" y="217868"/>
                  </a:lnTo>
                  <a:lnTo>
                    <a:pt x="462508" y="214426"/>
                  </a:lnTo>
                  <a:lnTo>
                    <a:pt x="416902" y="247218"/>
                  </a:lnTo>
                  <a:lnTo>
                    <a:pt x="414896" y="245414"/>
                  </a:lnTo>
                  <a:lnTo>
                    <a:pt x="431812" y="191782"/>
                  </a:lnTo>
                  <a:lnTo>
                    <a:pt x="383552" y="156095"/>
                  </a:lnTo>
                  <a:lnTo>
                    <a:pt x="443280" y="156095"/>
                  </a:lnTo>
                  <a:lnTo>
                    <a:pt x="462407" y="97815"/>
                  </a:lnTo>
                  <a:lnTo>
                    <a:pt x="481609" y="155625"/>
                  </a:lnTo>
                  <a:lnTo>
                    <a:pt x="537781" y="155625"/>
                  </a:lnTo>
                  <a:lnTo>
                    <a:pt x="538937" y="157797"/>
                  </a:lnTo>
                  <a:lnTo>
                    <a:pt x="538937" y="43637"/>
                  </a:lnTo>
                  <a:lnTo>
                    <a:pt x="522693" y="0"/>
                  </a:lnTo>
                  <a:lnTo>
                    <a:pt x="401078" y="0"/>
                  </a:lnTo>
                  <a:lnTo>
                    <a:pt x="267385" y="359244"/>
                  </a:lnTo>
                  <a:lnTo>
                    <a:pt x="380580" y="359244"/>
                  </a:lnTo>
                  <a:lnTo>
                    <a:pt x="385025" y="344335"/>
                  </a:lnTo>
                  <a:lnTo>
                    <a:pt x="389191" y="329641"/>
                  </a:lnTo>
                  <a:lnTo>
                    <a:pt x="393484" y="315290"/>
                  </a:lnTo>
                  <a:lnTo>
                    <a:pt x="398272" y="301383"/>
                  </a:lnTo>
                  <a:lnTo>
                    <a:pt x="522884" y="301383"/>
                  </a:lnTo>
                  <a:lnTo>
                    <a:pt x="527481" y="316547"/>
                  </a:lnTo>
                  <a:lnTo>
                    <a:pt x="531495" y="331571"/>
                  </a:lnTo>
                  <a:lnTo>
                    <a:pt x="535927" y="346036"/>
                  </a:lnTo>
                  <a:lnTo>
                    <a:pt x="541845" y="359524"/>
                  </a:lnTo>
                  <a:lnTo>
                    <a:pt x="656526" y="359524"/>
                  </a:lnTo>
                  <a:close/>
                </a:path>
              </a:pathLst>
            </a:custGeom>
            <a:solidFill>
              <a:srgbClr val="42556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1522176" y="263880"/>
              <a:ext cx="391160" cy="375285"/>
            </a:xfrm>
            <a:custGeom>
              <a:avLst/>
              <a:gdLst/>
              <a:ahLst/>
              <a:cxnLst/>
              <a:rect l="l" t="t" r="r" b="b"/>
              <a:pathLst>
                <a:path w="391159" h="375284">
                  <a:moveTo>
                    <a:pt x="390753" y="239763"/>
                  </a:moveTo>
                  <a:lnTo>
                    <a:pt x="378155" y="241795"/>
                  </a:lnTo>
                  <a:lnTo>
                    <a:pt x="365747" y="243344"/>
                  </a:lnTo>
                  <a:lnTo>
                    <a:pt x="353415" y="243941"/>
                  </a:lnTo>
                  <a:lnTo>
                    <a:pt x="341033" y="243154"/>
                  </a:lnTo>
                  <a:lnTo>
                    <a:pt x="326313" y="240004"/>
                  </a:lnTo>
                  <a:lnTo>
                    <a:pt x="312394" y="234937"/>
                  </a:lnTo>
                  <a:lnTo>
                    <a:pt x="299034" y="228523"/>
                  </a:lnTo>
                  <a:lnTo>
                    <a:pt x="285991" y="221322"/>
                  </a:lnTo>
                  <a:lnTo>
                    <a:pt x="274637" y="216382"/>
                  </a:lnTo>
                  <a:lnTo>
                    <a:pt x="263486" y="214782"/>
                  </a:lnTo>
                  <a:lnTo>
                    <a:pt x="252310" y="216662"/>
                  </a:lnTo>
                  <a:lnTo>
                    <a:pt x="240868" y="222148"/>
                  </a:lnTo>
                  <a:lnTo>
                    <a:pt x="207657" y="242747"/>
                  </a:lnTo>
                  <a:lnTo>
                    <a:pt x="104762" y="305384"/>
                  </a:lnTo>
                  <a:lnTo>
                    <a:pt x="101130" y="306412"/>
                  </a:lnTo>
                  <a:lnTo>
                    <a:pt x="100177" y="311632"/>
                  </a:lnTo>
                  <a:lnTo>
                    <a:pt x="125488" y="375221"/>
                  </a:lnTo>
                  <a:lnTo>
                    <a:pt x="201104" y="325374"/>
                  </a:lnTo>
                  <a:lnTo>
                    <a:pt x="222338" y="311835"/>
                  </a:lnTo>
                  <a:lnTo>
                    <a:pt x="265899" y="286689"/>
                  </a:lnTo>
                  <a:lnTo>
                    <a:pt x="303949" y="269646"/>
                  </a:lnTo>
                  <a:lnTo>
                    <a:pt x="318084" y="268782"/>
                  </a:lnTo>
                  <a:lnTo>
                    <a:pt x="330873" y="272516"/>
                  </a:lnTo>
                  <a:lnTo>
                    <a:pt x="342506" y="280720"/>
                  </a:lnTo>
                  <a:lnTo>
                    <a:pt x="353644" y="289179"/>
                  </a:lnTo>
                  <a:lnTo>
                    <a:pt x="365023" y="293509"/>
                  </a:lnTo>
                  <a:lnTo>
                    <a:pt x="377190" y="293662"/>
                  </a:lnTo>
                  <a:lnTo>
                    <a:pt x="390753" y="289560"/>
                  </a:lnTo>
                  <a:lnTo>
                    <a:pt x="390753" y="239763"/>
                  </a:lnTo>
                  <a:close/>
                </a:path>
                <a:path w="391159" h="375284">
                  <a:moveTo>
                    <a:pt x="391045" y="138963"/>
                  </a:moveTo>
                  <a:lnTo>
                    <a:pt x="368960" y="143967"/>
                  </a:lnTo>
                  <a:lnTo>
                    <a:pt x="340842" y="151841"/>
                  </a:lnTo>
                  <a:lnTo>
                    <a:pt x="319735" y="154393"/>
                  </a:lnTo>
                  <a:lnTo>
                    <a:pt x="298538" y="153085"/>
                  </a:lnTo>
                  <a:lnTo>
                    <a:pt x="277164" y="147269"/>
                  </a:lnTo>
                  <a:lnTo>
                    <a:pt x="259753" y="140944"/>
                  </a:lnTo>
                  <a:lnTo>
                    <a:pt x="224599" y="129171"/>
                  </a:lnTo>
                  <a:lnTo>
                    <a:pt x="207086" y="123088"/>
                  </a:lnTo>
                  <a:lnTo>
                    <a:pt x="193941" y="119748"/>
                  </a:lnTo>
                  <a:lnTo>
                    <a:pt x="181025" y="119189"/>
                  </a:lnTo>
                  <a:lnTo>
                    <a:pt x="168198" y="121107"/>
                  </a:lnTo>
                  <a:lnTo>
                    <a:pt x="118541" y="142214"/>
                  </a:lnTo>
                  <a:lnTo>
                    <a:pt x="66294" y="172148"/>
                  </a:lnTo>
                  <a:lnTo>
                    <a:pt x="49530" y="183692"/>
                  </a:lnTo>
                  <a:lnTo>
                    <a:pt x="75107" y="248043"/>
                  </a:lnTo>
                  <a:lnTo>
                    <a:pt x="114312" y="220522"/>
                  </a:lnTo>
                  <a:lnTo>
                    <a:pt x="141224" y="203200"/>
                  </a:lnTo>
                  <a:lnTo>
                    <a:pt x="168973" y="187286"/>
                  </a:lnTo>
                  <a:lnTo>
                    <a:pt x="197827" y="173189"/>
                  </a:lnTo>
                  <a:lnTo>
                    <a:pt x="213245" y="167830"/>
                  </a:lnTo>
                  <a:lnTo>
                    <a:pt x="228180" y="166090"/>
                  </a:lnTo>
                  <a:lnTo>
                    <a:pt x="242874" y="168605"/>
                  </a:lnTo>
                  <a:lnTo>
                    <a:pt x="257517" y="175996"/>
                  </a:lnTo>
                  <a:lnTo>
                    <a:pt x="263436" y="179578"/>
                  </a:lnTo>
                  <a:lnTo>
                    <a:pt x="269684" y="182676"/>
                  </a:lnTo>
                  <a:lnTo>
                    <a:pt x="282536" y="188214"/>
                  </a:lnTo>
                  <a:lnTo>
                    <a:pt x="299148" y="194005"/>
                  </a:lnTo>
                  <a:lnTo>
                    <a:pt x="316052" y="197192"/>
                  </a:lnTo>
                  <a:lnTo>
                    <a:pt x="333235" y="197789"/>
                  </a:lnTo>
                  <a:lnTo>
                    <a:pt x="350710" y="195770"/>
                  </a:lnTo>
                  <a:lnTo>
                    <a:pt x="357759" y="194449"/>
                  </a:lnTo>
                  <a:lnTo>
                    <a:pt x="364883" y="191858"/>
                  </a:lnTo>
                  <a:lnTo>
                    <a:pt x="379806" y="192684"/>
                  </a:lnTo>
                  <a:lnTo>
                    <a:pt x="385381" y="189534"/>
                  </a:lnTo>
                  <a:lnTo>
                    <a:pt x="391045" y="185000"/>
                  </a:lnTo>
                  <a:lnTo>
                    <a:pt x="391045" y="138963"/>
                  </a:lnTo>
                  <a:close/>
                </a:path>
                <a:path w="391159" h="375284">
                  <a:moveTo>
                    <a:pt x="391134" y="0"/>
                  </a:moveTo>
                  <a:lnTo>
                    <a:pt x="347065" y="5245"/>
                  </a:lnTo>
                  <a:lnTo>
                    <a:pt x="340042" y="4864"/>
                  </a:lnTo>
                  <a:lnTo>
                    <a:pt x="311734" y="15760"/>
                  </a:lnTo>
                  <a:lnTo>
                    <a:pt x="238975" y="44627"/>
                  </a:lnTo>
                  <a:lnTo>
                    <a:pt x="232498" y="46164"/>
                  </a:lnTo>
                  <a:lnTo>
                    <a:pt x="226288" y="48387"/>
                  </a:lnTo>
                  <a:lnTo>
                    <a:pt x="210604" y="52120"/>
                  </a:lnTo>
                  <a:lnTo>
                    <a:pt x="195262" y="52184"/>
                  </a:lnTo>
                  <a:lnTo>
                    <a:pt x="180238" y="48907"/>
                  </a:lnTo>
                  <a:lnTo>
                    <a:pt x="165468" y="42672"/>
                  </a:lnTo>
                  <a:lnTo>
                    <a:pt x="143560" y="33070"/>
                  </a:lnTo>
                  <a:lnTo>
                    <a:pt x="121183" y="27419"/>
                  </a:lnTo>
                  <a:lnTo>
                    <a:pt x="74434" y="31419"/>
                  </a:lnTo>
                  <a:lnTo>
                    <a:pt x="33324" y="46278"/>
                  </a:lnTo>
                  <a:lnTo>
                    <a:pt x="13208" y="55422"/>
                  </a:lnTo>
                  <a:lnTo>
                    <a:pt x="4737" y="56083"/>
                  </a:lnTo>
                  <a:lnTo>
                    <a:pt x="0" y="62420"/>
                  </a:lnTo>
                  <a:lnTo>
                    <a:pt x="23977" y="118275"/>
                  </a:lnTo>
                  <a:lnTo>
                    <a:pt x="42316" y="107937"/>
                  </a:lnTo>
                  <a:lnTo>
                    <a:pt x="60680" y="98539"/>
                  </a:lnTo>
                  <a:lnTo>
                    <a:pt x="98298" y="83185"/>
                  </a:lnTo>
                  <a:lnTo>
                    <a:pt x="142481" y="72593"/>
                  </a:lnTo>
                  <a:lnTo>
                    <a:pt x="164998" y="71450"/>
                  </a:lnTo>
                  <a:lnTo>
                    <a:pt x="187871" y="74206"/>
                  </a:lnTo>
                  <a:lnTo>
                    <a:pt x="203974" y="79108"/>
                  </a:lnTo>
                  <a:lnTo>
                    <a:pt x="219240" y="85979"/>
                  </a:lnTo>
                  <a:lnTo>
                    <a:pt x="254660" y="104863"/>
                  </a:lnTo>
                  <a:lnTo>
                    <a:pt x="259626" y="105740"/>
                  </a:lnTo>
                  <a:lnTo>
                    <a:pt x="284975" y="97091"/>
                  </a:lnTo>
                  <a:lnTo>
                    <a:pt x="344766" y="79349"/>
                  </a:lnTo>
                  <a:lnTo>
                    <a:pt x="356425" y="76136"/>
                  </a:lnTo>
                  <a:lnTo>
                    <a:pt x="368173" y="73190"/>
                  </a:lnTo>
                  <a:lnTo>
                    <a:pt x="379806" y="69888"/>
                  </a:lnTo>
                  <a:lnTo>
                    <a:pt x="391134" y="65595"/>
                  </a:lnTo>
                  <a:lnTo>
                    <a:pt x="391134" y="0"/>
                  </a:lnTo>
                  <a:close/>
                </a:path>
              </a:pathLst>
            </a:custGeom>
            <a:solidFill>
              <a:srgbClr val="BD20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1475651" y="553587"/>
              <a:ext cx="3175" cy="2540"/>
            </a:xfrm>
            <a:custGeom>
              <a:avLst/>
              <a:gdLst/>
              <a:ahLst/>
              <a:cxnLst/>
              <a:rect l="l" t="t" r="r" b="b"/>
              <a:pathLst>
                <a:path w="3175" h="2540">
                  <a:moveTo>
                    <a:pt x="2701" y="0"/>
                  </a:moveTo>
                  <a:lnTo>
                    <a:pt x="309" y="695"/>
                  </a:lnTo>
                  <a:lnTo>
                    <a:pt x="0" y="1824"/>
                  </a:lnTo>
                  <a:lnTo>
                    <a:pt x="394" y="2399"/>
                  </a:lnTo>
                  <a:lnTo>
                    <a:pt x="1485" y="2509"/>
                  </a:lnTo>
                  <a:lnTo>
                    <a:pt x="1901" y="1363"/>
                  </a:lnTo>
                  <a:close/>
                </a:path>
              </a:pathLst>
            </a:custGeom>
            <a:solidFill>
              <a:srgbClr val="E9E9E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7" name="object 17"/>
          <p:cNvGrpSpPr/>
          <p:nvPr/>
        </p:nvGrpSpPr>
        <p:grpSpPr>
          <a:xfrm>
            <a:off x="3102918" y="1496467"/>
            <a:ext cx="8864002" cy="4576355"/>
            <a:chOff x="3102918" y="1496467"/>
            <a:chExt cx="8864002" cy="4576355"/>
          </a:xfrm>
        </p:grpSpPr>
        <p:pic>
          <p:nvPicPr>
            <p:cNvPr id="18" name="object 1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458200" y="1496467"/>
              <a:ext cx="3508720" cy="3858053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3102918" y="4862512"/>
              <a:ext cx="5109210" cy="1210310"/>
            </a:xfrm>
            <a:custGeom>
              <a:avLst/>
              <a:gdLst/>
              <a:ahLst/>
              <a:cxnLst/>
              <a:rect l="l" t="t" r="r" b="b"/>
              <a:pathLst>
                <a:path w="5109209" h="1210310">
                  <a:moveTo>
                    <a:pt x="5062966" y="0"/>
                  </a:moveTo>
                  <a:lnTo>
                    <a:pt x="45758" y="0"/>
                  </a:lnTo>
                  <a:lnTo>
                    <a:pt x="27946" y="3595"/>
                  </a:lnTo>
                  <a:lnTo>
                    <a:pt x="13402" y="13402"/>
                  </a:lnTo>
                  <a:lnTo>
                    <a:pt x="3595" y="27946"/>
                  </a:lnTo>
                  <a:lnTo>
                    <a:pt x="0" y="45758"/>
                  </a:lnTo>
                  <a:lnTo>
                    <a:pt x="0" y="1164094"/>
                  </a:lnTo>
                  <a:lnTo>
                    <a:pt x="3595" y="1181905"/>
                  </a:lnTo>
                  <a:lnTo>
                    <a:pt x="13402" y="1196450"/>
                  </a:lnTo>
                  <a:lnTo>
                    <a:pt x="27946" y="1206256"/>
                  </a:lnTo>
                  <a:lnTo>
                    <a:pt x="45758" y="1209852"/>
                  </a:lnTo>
                  <a:lnTo>
                    <a:pt x="5062966" y="1209852"/>
                  </a:lnTo>
                  <a:lnTo>
                    <a:pt x="5080777" y="1206256"/>
                  </a:lnTo>
                  <a:lnTo>
                    <a:pt x="5095321" y="1196450"/>
                  </a:lnTo>
                  <a:lnTo>
                    <a:pt x="5105127" y="1181905"/>
                  </a:lnTo>
                  <a:lnTo>
                    <a:pt x="5108723" y="1164094"/>
                  </a:lnTo>
                  <a:lnTo>
                    <a:pt x="5108723" y="45758"/>
                  </a:lnTo>
                  <a:lnTo>
                    <a:pt x="5105127" y="27946"/>
                  </a:lnTo>
                  <a:lnTo>
                    <a:pt x="5095321" y="13402"/>
                  </a:lnTo>
                  <a:lnTo>
                    <a:pt x="5080777" y="3595"/>
                  </a:lnTo>
                  <a:lnTo>
                    <a:pt x="5062966" y="0"/>
                  </a:lnTo>
                  <a:close/>
                </a:path>
              </a:pathLst>
            </a:custGeom>
            <a:solidFill>
              <a:srgbClr val="F1F2F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object 20"/>
          <p:cNvSpPr txBox="1">
            <a:spLocks noGrp="1"/>
          </p:cNvSpPr>
          <p:nvPr>
            <p:ph type="title"/>
          </p:nvPr>
        </p:nvSpPr>
        <p:spPr>
          <a:xfrm>
            <a:off x="1448276" y="944371"/>
            <a:ext cx="9330055" cy="1071245"/>
          </a:xfrm>
          <a:prstGeom prst="rect">
            <a:avLst/>
          </a:prstGeom>
        </p:spPr>
        <p:txBody>
          <a:bodyPr vert="horz" wrap="square" lIns="0" tIns="72390" rIns="0" bIns="0" rtlCol="0">
            <a:spAutoFit/>
          </a:bodyPr>
          <a:lstStyle/>
          <a:p>
            <a:pPr marL="2861310" marR="5080" indent="-2849245">
              <a:lnSpc>
                <a:spcPts val="3910"/>
              </a:lnSpc>
              <a:spcBef>
                <a:spcPts val="570"/>
              </a:spcBef>
            </a:pPr>
            <a:r>
              <a:rPr sz="3600" dirty="0">
                <a:solidFill>
                  <a:srgbClr val="000000"/>
                </a:solidFill>
              </a:rPr>
              <a:t>IF</a:t>
            </a:r>
            <a:r>
              <a:rPr sz="3600" spc="-145" dirty="0">
                <a:solidFill>
                  <a:srgbClr val="000000"/>
                </a:solidFill>
              </a:rPr>
              <a:t> </a:t>
            </a:r>
            <a:r>
              <a:rPr sz="3600" dirty="0">
                <a:solidFill>
                  <a:srgbClr val="000000"/>
                </a:solidFill>
              </a:rPr>
              <a:t>A</a:t>
            </a:r>
            <a:r>
              <a:rPr sz="3600" spc="-145" dirty="0">
                <a:solidFill>
                  <a:srgbClr val="000000"/>
                </a:solidFill>
              </a:rPr>
              <a:t> </a:t>
            </a:r>
            <a:r>
              <a:rPr sz="3600" spc="-30" dirty="0">
                <a:solidFill>
                  <a:srgbClr val="C00000"/>
                </a:solidFill>
              </a:rPr>
              <a:t>PENETRATING</a:t>
            </a:r>
            <a:r>
              <a:rPr sz="3600" spc="-15" dirty="0">
                <a:solidFill>
                  <a:srgbClr val="C00000"/>
                </a:solidFill>
              </a:rPr>
              <a:t> </a:t>
            </a:r>
            <a:r>
              <a:rPr sz="3600" spc="-5" dirty="0">
                <a:solidFill>
                  <a:srgbClr val="C00000"/>
                </a:solidFill>
              </a:rPr>
              <a:t>EYE</a:t>
            </a:r>
            <a:r>
              <a:rPr sz="3600" spc="-15" dirty="0">
                <a:solidFill>
                  <a:srgbClr val="C00000"/>
                </a:solidFill>
              </a:rPr>
              <a:t> </a:t>
            </a:r>
            <a:r>
              <a:rPr sz="3600" spc="-25" dirty="0">
                <a:solidFill>
                  <a:srgbClr val="C00000"/>
                </a:solidFill>
              </a:rPr>
              <a:t>INJURY</a:t>
            </a:r>
            <a:r>
              <a:rPr sz="3600" spc="-85" dirty="0">
                <a:solidFill>
                  <a:srgbClr val="C00000"/>
                </a:solidFill>
              </a:rPr>
              <a:t> </a:t>
            </a:r>
            <a:r>
              <a:rPr sz="3600" dirty="0">
                <a:solidFill>
                  <a:srgbClr val="000000"/>
                </a:solidFill>
              </a:rPr>
              <a:t>IS</a:t>
            </a:r>
            <a:r>
              <a:rPr sz="3600" spc="-10" dirty="0">
                <a:solidFill>
                  <a:srgbClr val="000000"/>
                </a:solidFill>
              </a:rPr>
              <a:t> </a:t>
            </a:r>
            <a:r>
              <a:rPr sz="3600" spc="-5" dirty="0">
                <a:solidFill>
                  <a:srgbClr val="000000"/>
                </a:solidFill>
              </a:rPr>
              <a:t>NOTED </a:t>
            </a:r>
            <a:r>
              <a:rPr sz="3600" spc="-985" dirty="0">
                <a:solidFill>
                  <a:srgbClr val="000000"/>
                </a:solidFill>
              </a:rPr>
              <a:t> </a:t>
            </a:r>
            <a:r>
              <a:rPr sz="3600" dirty="0">
                <a:solidFill>
                  <a:srgbClr val="000000"/>
                </a:solidFill>
              </a:rPr>
              <a:t>OR</a:t>
            </a:r>
            <a:r>
              <a:rPr sz="3600" spc="-5" dirty="0">
                <a:solidFill>
                  <a:srgbClr val="000000"/>
                </a:solidFill>
              </a:rPr>
              <a:t> SUSPECTED</a:t>
            </a:r>
            <a:endParaRPr sz="3600"/>
          </a:p>
        </p:txBody>
      </p:sp>
      <p:sp>
        <p:nvSpPr>
          <p:cNvPr id="21" name="object 21"/>
          <p:cNvSpPr/>
          <p:nvPr/>
        </p:nvSpPr>
        <p:spPr>
          <a:xfrm>
            <a:off x="464140" y="2105056"/>
            <a:ext cx="541020" cy="540385"/>
          </a:xfrm>
          <a:custGeom>
            <a:avLst/>
            <a:gdLst/>
            <a:ahLst/>
            <a:cxnLst/>
            <a:rect l="l" t="t" r="r" b="b"/>
            <a:pathLst>
              <a:path w="541019" h="540385">
                <a:moveTo>
                  <a:pt x="270421" y="0"/>
                </a:moveTo>
                <a:lnTo>
                  <a:pt x="221812" y="4350"/>
                </a:lnTo>
                <a:lnTo>
                  <a:pt x="176062" y="16891"/>
                </a:lnTo>
                <a:lnTo>
                  <a:pt x="133934" y="36863"/>
                </a:lnTo>
                <a:lnTo>
                  <a:pt x="96192" y="63500"/>
                </a:lnTo>
                <a:lnTo>
                  <a:pt x="63599" y="96042"/>
                </a:lnTo>
                <a:lnTo>
                  <a:pt x="36920" y="133726"/>
                </a:lnTo>
                <a:lnTo>
                  <a:pt x="16918" y="175788"/>
                </a:lnTo>
                <a:lnTo>
                  <a:pt x="4356" y="221467"/>
                </a:lnTo>
                <a:lnTo>
                  <a:pt x="0" y="270000"/>
                </a:lnTo>
                <a:lnTo>
                  <a:pt x="4356" y="318533"/>
                </a:lnTo>
                <a:lnTo>
                  <a:pt x="16918" y="364211"/>
                </a:lnTo>
                <a:lnTo>
                  <a:pt x="36920" y="406274"/>
                </a:lnTo>
                <a:lnTo>
                  <a:pt x="63599" y="443957"/>
                </a:lnTo>
                <a:lnTo>
                  <a:pt x="96192" y="476499"/>
                </a:lnTo>
                <a:lnTo>
                  <a:pt x="133934" y="503137"/>
                </a:lnTo>
                <a:lnTo>
                  <a:pt x="176062" y="523108"/>
                </a:lnTo>
                <a:lnTo>
                  <a:pt x="221812" y="535650"/>
                </a:lnTo>
                <a:lnTo>
                  <a:pt x="270421" y="540000"/>
                </a:lnTo>
                <a:lnTo>
                  <a:pt x="319030" y="535650"/>
                </a:lnTo>
                <a:lnTo>
                  <a:pt x="364780" y="523108"/>
                </a:lnTo>
                <a:lnTo>
                  <a:pt x="406908" y="503137"/>
                </a:lnTo>
                <a:lnTo>
                  <a:pt x="444650" y="476499"/>
                </a:lnTo>
                <a:lnTo>
                  <a:pt x="477243" y="443957"/>
                </a:lnTo>
                <a:lnTo>
                  <a:pt x="503922" y="406274"/>
                </a:lnTo>
                <a:lnTo>
                  <a:pt x="523924" y="364211"/>
                </a:lnTo>
                <a:lnTo>
                  <a:pt x="536486" y="318533"/>
                </a:lnTo>
                <a:lnTo>
                  <a:pt x="540842" y="270000"/>
                </a:lnTo>
                <a:lnTo>
                  <a:pt x="536486" y="221467"/>
                </a:lnTo>
                <a:lnTo>
                  <a:pt x="523924" y="175788"/>
                </a:lnTo>
                <a:lnTo>
                  <a:pt x="503922" y="133726"/>
                </a:lnTo>
                <a:lnTo>
                  <a:pt x="477243" y="96042"/>
                </a:lnTo>
                <a:lnTo>
                  <a:pt x="444650" y="63500"/>
                </a:lnTo>
                <a:lnTo>
                  <a:pt x="406908" y="36863"/>
                </a:lnTo>
                <a:lnTo>
                  <a:pt x="364780" y="16891"/>
                </a:lnTo>
                <a:lnTo>
                  <a:pt x="319030" y="4350"/>
                </a:lnTo>
                <a:lnTo>
                  <a:pt x="270421" y="0"/>
                </a:lnTo>
                <a:close/>
              </a:path>
            </a:pathLst>
          </a:custGeom>
          <a:solidFill>
            <a:srgbClr val="D634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609148" y="2092452"/>
            <a:ext cx="251460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b="1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endParaRPr sz="32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083722" y="2086355"/>
            <a:ext cx="5017135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000" spc="-5" dirty="0">
                <a:latin typeface="Arial MT"/>
                <a:cs typeface="Arial MT"/>
              </a:rPr>
              <a:t>Perform</a:t>
            </a:r>
            <a:r>
              <a:rPr sz="2000" spc="-2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a</a:t>
            </a:r>
            <a:r>
              <a:rPr sz="2000" spc="-1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rapid</a:t>
            </a:r>
            <a:r>
              <a:rPr sz="2000" spc="-1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field</a:t>
            </a:r>
            <a:r>
              <a:rPr sz="2000" spc="-15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test</a:t>
            </a:r>
            <a:r>
              <a:rPr sz="2000" spc="-2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of</a:t>
            </a:r>
            <a:r>
              <a:rPr sz="2000" spc="-2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visual</a:t>
            </a:r>
            <a:r>
              <a:rPr sz="2000" spc="-5" dirty="0">
                <a:latin typeface="Arial MT"/>
                <a:cs typeface="Arial MT"/>
              </a:rPr>
              <a:t> acuity</a:t>
            </a:r>
            <a:r>
              <a:rPr sz="2000" spc="-1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and </a:t>
            </a:r>
            <a:r>
              <a:rPr sz="2000" spc="-540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document</a:t>
            </a:r>
            <a:r>
              <a:rPr sz="2000" spc="-2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findings</a:t>
            </a:r>
            <a:endParaRPr sz="2000">
              <a:latin typeface="Arial MT"/>
              <a:cs typeface="Arial MT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5033168" y="298196"/>
            <a:ext cx="212534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solidFill>
                  <a:srgbClr val="767171"/>
                </a:solidFill>
                <a:latin typeface="Arial"/>
                <a:cs typeface="Arial"/>
              </a:rPr>
              <a:t>EYE</a:t>
            </a:r>
            <a:r>
              <a:rPr sz="2400" b="1" spc="-80" dirty="0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767171"/>
                </a:solidFill>
                <a:latin typeface="Arial"/>
                <a:cs typeface="Arial"/>
              </a:rPr>
              <a:t>INJURIES</a:t>
            </a:r>
            <a:endParaRPr sz="2400">
              <a:latin typeface="Arial"/>
              <a:cs typeface="Arial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464140" y="2946881"/>
            <a:ext cx="541020" cy="540385"/>
          </a:xfrm>
          <a:custGeom>
            <a:avLst/>
            <a:gdLst/>
            <a:ahLst/>
            <a:cxnLst/>
            <a:rect l="l" t="t" r="r" b="b"/>
            <a:pathLst>
              <a:path w="541019" h="540385">
                <a:moveTo>
                  <a:pt x="270421" y="0"/>
                </a:moveTo>
                <a:lnTo>
                  <a:pt x="221812" y="4350"/>
                </a:lnTo>
                <a:lnTo>
                  <a:pt x="176062" y="16891"/>
                </a:lnTo>
                <a:lnTo>
                  <a:pt x="133934" y="36862"/>
                </a:lnTo>
                <a:lnTo>
                  <a:pt x="96192" y="63500"/>
                </a:lnTo>
                <a:lnTo>
                  <a:pt x="63599" y="96042"/>
                </a:lnTo>
                <a:lnTo>
                  <a:pt x="36920" y="133725"/>
                </a:lnTo>
                <a:lnTo>
                  <a:pt x="16918" y="175787"/>
                </a:lnTo>
                <a:lnTo>
                  <a:pt x="4356" y="221466"/>
                </a:lnTo>
                <a:lnTo>
                  <a:pt x="0" y="269999"/>
                </a:lnTo>
                <a:lnTo>
                  <a:pt x="4356" y="318532"/>
                </a:lnTo>
                <a:lnTo>
                  <a:pt x="16918" y="364211"/>
                </a:lnTo>
                <a:lnTo>
                  <a:pt x="36920" y="406273"/>
                </a:lnTo>
                <a:lnTo>
                  <a:pt x="63599" y="443957"/>
                </a:lnTo>
                <a:lnTo>
                  <a:pt x="96192" y="476499"/>
                </a:lnTo>
                <a:lnTo>
                  <a:pt x="133934" y="503137"/>
                </a:lnTo>
                <a:lnTo>
                  <a:pt x="176062" y="523108"/>
                </a:lnTo>
                <a:lnTo>
                  <a:pt x="221812" y="535650"/>
                </a:lnTo>
                <a:lnTo>
                  <a:pt x="270421" y="540000"/>
                </a:lnTo>
                <a:lnTo>
                  <a:pt x="319030" y="535650"/>
                </a:lnTo>
                <a:lnTo>
                  <a:pt x="364780" y="523108"/>
                </a:lnTo>
                <a:lnTo>
                  <a:pt x="406908" y="503137"/>
                </a:lnTo>
                <a:lnTo>
                  <a:pt x="444650" y="476499"/>
                </a:lnTo>
                <a:lnTo>
                  <a:pt x="477243" y="443957"/>
                </a:lnTo>
                <a:lnTo>
                  <a:pt x="503922" y="406273"/>
                </a:lnTo>
                <a:lnTo>
                  <a:pt x="523924" y="364211"/>
                </a:lnTo>
                <a:lnTo>
                  <a:pt x="536486" y="318532"/>
                </a:lnTo>
                <a:lnTo>
                  <a:pt x="540842" y="269999"/>
                </a:lnTo>
                <a:lnTo>
                  <a:pt x="536486" y="221466"/>
                </a:lnTo>
                <a:lnTo>
                  <a:pt x="523924" y="175787"/>
                </a:lnTo>
                <a:lnTo>
                  <a:pt x="503922" y="133725"/>
                </a:lnTo>
                <a:lnTo>
                  <a:pt x="477243" y="96042"/>
                </a:lnTo>
                <a:lnTo>
                  <a:pt x="444650" y="63500"/>
                </a:lnTo>
                <a:lnTo>
                  <a:pt x="406908" y="36862"/>
                </a:lnTo>
                <a:lnTo>
                  <a:pt x="364780" y="16891"/>
                </a:lnTo>
                <a:lnTo>
                  <a:pt x="319030" y="4350"/>
                </a:lnTo>
                <a:lnTo>
                  <a:pt x="270421" y="0"/>
                </a:lnTo>
                <a:close/>
              </a:path>
            </a:pathLst>
          </a:custGeom>
          <a:solidFill>
            <a:srgbClr val="D634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609148" y="2933700"/>
            <a:ext cx="251460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b="1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endParaRPr sz="320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083722" y="2927603"/>
            <a:ext cx="507111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latin typeface="Arial MT"/>
                <a:cs typeface="Arial MT"/>
              </a:rPr>
              <a:t>Cover</a:t>
            </a:r>
            <a:r>
              <a:rPr sz="2000" spc="-20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the</a:t>
            </a:r>
            <a:r>
              <a:rPr sz="2000" spc="-15" dirty="0">
                <a:latin typeface="Arial MT"/>
                <a:cs typeface="Arial MT"/>
              </a:rPr>
              <a:t> </a:t>
            </a:r>
            <a:r>
              <a:rPr sz="2000" spc="-10" dirty="0">
                <a:latin typeface="Arial MT"/>
                <a:cs typeface="Arial MT"/>
              </a:rPr>
              <a:t>affected</a:t>
            </a:r>
            <a:r>
              <a:rPr sz="2000" spc="-2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eye</a:t>
            </a:r>
            <a:r>
              <a:rPr sz="2000" spc="-1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with</a:t>
            </a:r>
            <a:r>
              <a:rPr sz="2000" spc="-2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a</a:t>
            </a:r>
            <a:r>
              <a:rPr sz="2000" spc="-1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rigid</a:t>
            </a:r>
            <a:r>
              <a:rPr sz="2000" spc="-2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eye</a:t>
            </a:r>
            <a:r>
              <a:rPr sz="2000" spc="-1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shield </a:t>
            </a:r>
            <a:r>
              <a:rPr sz="2000" spc="-540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(</a:t>
            </a:r>
            <a:r>
              <a:rPr sz="2000" b="1" spc="-5" dirty="0">
                <a:latin typeface="Arial"/>
                <a:cs typeface="Arial"/>
              </a:rPr>
              <a:t>NOT</a:t>
            </a:r>
            <a:r>
              <a:rPr sz="2000" b="1" spc="-1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a</a:t>
            </a:r>
            <a:r>
              <a:rPr sz="2000" b="1" spc="-10" dirty="0">
                <a:latin typeface="Arial"/>
                <a:cs typeface="Arial"/>
              </a:rPr>
              <a:t> </a:t>
            </a:r>
            <a:r>
              <a:rPr sz="2000" b="1" spc="-5" dirty="0">
                <a:latin typeface="Arial"/>
                <a:cs typeface="Arial"/>
              </a:rPr>
              <a:t>pressure</a:t>
            </a:r>
            <a:r>
              <a:rPr sz="2000" b="1" spc="-10" dirty="0">
                <a:latin typeface="Arial"/>
                <a:cs typeface="Arial"/>
              </a:rPr>
              <a:t> </a:t>
            </a:r>
            <a:r>
              <a:rPr sz="2000" b="1" spc="-5" dirty="0">
                <a:latin typeface="Arial"/>
                <a:cs typeface="Arial"/>
              </a:rPr>
              <a:t>patch</a:t>
            </a:r>
            <a:r>
              <a:rPr sz="2000" spc="-5" dirty="0">
                <a:latin typeface="Arial MT"/>
                <a:cs typeface="Arial MT"/>
              </a:rPr>
              <a:t>)</a:t>
            </a:r>
            <a:endParaRPr sz="2000">
              <a:latin typeface="Arial MT"/>
              <a:cs typeface="Arial MT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464140" y="3852303"/>
            <a:ext cx="541020" cy="540385"/>
          </a:xfrm>
          <a:custGeom>
            <a:avLst/>
            <a:gdLst/>
            <a:ahLst/>
            <a:cxnLst/>
            <a:rect l="l" t="t" r="r" b="b"/>
            <a:pathLst>
              <a:path w="541019" h="540385">
                <a:moveTo>
                  <a:pt x="270421" y="0"/>
                </a:moveTo>
                <a:lnTo>
                  <a:pt x="221812" y="4350"/>
                </a:lnTo>
                <a:lnTo>
                  <a:pt x="176062" y="16891"/>
                </a:lnTo>
                <a:lnTo>
                  <a:pt x="133934" y="36863"/>
                </a:lnTo>
                <a:lnTo>
                  <a:pt x="96192" y="63500"/>
                </a:lnTo>
                <a:lnTo>
                  <a:pt x="63599" y="96042"/>
                </a:lnTo>
                <a:lnTo>
                  <a:pt x="36920" y="133726"/>
                </a:lnTo>
                <a:lnTo>
                  <a:pt x="16918" y="175788"/>
                </a:lnTo>
                <a:lnTo>
                  <a:pt x="4356" y="221467"/>
                </a:lnTo>
                <a:lnTo>
                  <a:pt x="0" y="270000"/>
                </a:lnTo>
                <a:lnTo>
                  <a:pt x="4356" y="318533"/>
                </a:lnTo>
                <a:lnTo>
                  <a:pt x="16918" y="364211"/>
                </a:lnTo>
                <a:lnTo>
                  <a:pt x="36920" y="406274"/>
                </a:lnTo>
                <a:lnTo>
                  <a:pt x="63599" y="443957"/>
                </a:lnTo>
                <a:lnTo>
                  <a:pt x="96192" y="476499"/>
                </a:lnTo>
                <a:lnTo>
                  <a:pt x="133934" y="503137"/>
                </a:lnTo>
                <a:lnTo>
                  <a:pt x="176062" y="523108"/>
                </a:lnTo>
                <a:lnTo>
                  <a:pt x="221812" y="535650"/>
                </a:lnTo>
                <a:lnTo>
                  <a:pt x="270421" y="540000"/>
                </a:lnTo>
                <a:lnTo>
                  <a:pt x="319030" y="535650"/>
                </a:lnTo>
                <a:lnTo>
                  <a:pt x="364780" y="523108"/>
                </a:lnTo>
                <a:lnTo>
                  <a:pt x="406908" y="503137"/>
                </a:lnTo>
                <a:lnTo>
                  <a:pt x="444650" y="476499"/>
                </a:lnTo>
                <a:lnTo>
                  <a:pt x="477243" y="443957"/>
                </a:lnTo>
                <a:lnTo>
                  <a:pt x="503922" y="406274"/>
                </a:lnTo>
                <a:lnTo>
                  <a:pt x="523924" y="364211"/>
                </a:lnTo>
                <a:lnTo>
                  <a:pt x="536486" y="318533"/>
                </a:lnTo>
                <a:lnTo>
                  <a:pt x="540842" y="270000"/>
                </a:lnTo>
                <a:lnTo>
                  <a:pt x="536486" y="221467"/>
                </a:lnTo>
                <a:lnTo>
                  <a:pt x="523924" y="175788"/>
                </a:lnTo>
                <a:lnTo>
                  <a:pt x="503922" y="133726"/>
                </a:lnTo>
                <a:lnTo>
                  <a:pt x="477243" y="96042"/>
                </a:lnTo>
                <a:lnTo>
                  <a:pt x="444650" y="63500"/>
                </a:lnTo>
                <a:lnTo>
                  <a:pt x="406908" y="36863"/>
                </a:lnTo>
                <a:lnTo>
                  <a:pt x="364780" y="16891"/>
                </a:lnTo>
                <a:lnTo>
                  <a:pt x="319030" y="4350"/>
                </a:lnTo>
                <a:lnTo>
                  <a:pt x="270421" y="0"/>
                </a:lnTo>
                <a:close/>
              </a:path>
            </a:pathLst>
          </a:custGeom>
          <a:solidFill>
            <a:srgbClr val="D634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 txBox="1"/>
          <p:nvPr/>
        </p:nvSpPr>
        <p:spPr>
          <a:xfrm>
            <a:off x="609148" y="3838955"/>
            <a:ext cx="251460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b="1" dirty="0">
                <a:solidFill>
                  <a:srgbClr val="FFFFFF"/>
                </a:solidFill>
                <a:latin typeface="Arial"/>
                <a:cs typeface="Arial"/>
              </a:rPr>
              <a:t>3</a:t>
            </a:r>
            <a:endParaRPr sz="320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1083722" y="3832860"/>
            <a:ext cx="6346825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000" spc="-5" dirty="0">
                <a:latin typeface="Arial MT"/>
                <a:cs typeface="Arial MT"/>
              </a:rPr>
              <a:t>Administer the casualty’s complete </a:t>
            </a:r>
            <a:r>
              <a:rPr sz="2000" dirty="0">
                <a:latin typeface="Arial MT"/>
                <a:cs typeface="Arial MT"/>
              </a:rPr>
              <a:t>Combat </a:t>
            </a:r>
            <a:r>
              <a:rPr sz="2000" spc="-10" dirty="0">
                <a:latin typeface="Arial MT"/>
                <a:cs typeface="Arial MT"/>
              </a:rPr>
              <a:t>Wound </a:t>
            </a:r>
            <a:r>
              <a:rPr sz="2000" spc="-5" dirty="0">
                <a:latin typeface="Arial MT"/>
                <a:cs typeface="Arial MT"/>
              </a:rPr>
              <a:t> Medication</a:t>
            </a:r>
            <a:r>
              <a:rPr sz="2000" dirty="0">
                <a:latin typeface="Arial MT"/>
                <a:cs typeface="Arial MT"/>
              </a:rPr>
              <a:t> Pack </a:t>
            </a:r>
            <a:r>
              <a:rPr sz="2000" spc="-5" dirty="0">
                <a:latin typeface="Arial MT"/>
                <a:cs typeface="Arial MT"/>
              </a:rPr>
              <a:t>(CWMP), </a:t>
            </a:r>
            <a:r>
              <a:rPr sz="2000" dirty="0">
                <a:latin typeface="Arial MT"/>
                <a:cs typeface="Arial MT"/>
              </a:rPr>
              <a:t>all</a:t>
            </a:r>
            <a:r>
              <a:rPr sz="2000" spc="10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the</a:t>
            </a:r>
            <a:r>
              <a:rPr sz="2000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medications</a:t>
            </a:r>
            <a:r>
              <a:rPr sz="2000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contained</a:t>
            </a:r>
            <a:endParaRPr sz="2000">
              <a:latin typeface="Arial MT"/>
              <a:cs typeface="Arial MT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3234155" y="4768596"/>
            <a:ext cx="4890135" cy="1193800"/>
          </a:xfrm>
          <a:prstGeom prst="rect">
            <a:avLst/>
          </a:prstGeom>
        </p:spPr>
        <p:txBody>
          <a:bodyPr vert="horz" wrap="square" lIns="0" tIns="1631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85"/>
              </a:spcBef>
            </a:pPr>
            <a:r>
              <a:rPr sz="2400" b="1" spc="-5" dirty="0">
                <a:solidFill>
                  <a:srgbClr val="C00000"/>
                </a:solidFill>
                <a:latin typeface="Arial"/>
                <a:cs typeface="Arial"/>
              </a:rPr>
              <a:t>Remember:</a:t>
            </a:r>
            <a:endParaRPr sz="2400" dirty="0">
              <a:latin typeface="Arial"/>
              <a:cs typeface="Arial"/>
            </a:endParaRPr>
          </a:p>
          <a:p>
            <a:pPr marL="372110" marR="5080">
              <a:lnSpc>
                <a:spcPts val="2090"/>
              </a:lnSpc>
              <a:spcBef>
                <a:spcPts val="1015"/>
              </a:spcBef>
            </a:pPr>
            <a:r>
              <a:rPr sz="1800" spc="-5" dirty="0">
                <a:latin typeface="Arial MT"/>
                <a:cs typeface="Arial MT"/>
              </a:rPr>
              <a:t>All treatments performed must be 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documented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in</a:t>
            </a:r>
            <a:r>
              <a:rPr sz="1800" spc="-5" dirty="0">
                <a:latin typeface="Arial MT"/>
                <a:cs typeface="Arial MT"/>
              </a:rPr>
              <a:t> the</a:t>
            </a:r>
            <a:r>
              <a:rPr sz="1800" spc="-10" dirty="0">
                <a:latin typeface="Arial MT"/>
                <a:cs typeface="Arial MT"/>
              </a:rPr>
              <a:t> casualty’s</a:t>
            </a:r>
            <a:r>
              <a:rPr sz="1800" spc="-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DD</a:t>
            </a:r>
            <a:r>
              <a:rPr sz="1800" spc="-5" dirty="0">
                <a:latin typeface="Arial MT"/>
                <a:cs typeface="Arial MT"/>
              </a:rPr>
              <a:t> Form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1380</a:t>
            </a:r>
            <a:endParaRPr sz="1800" dirty="0">
              <a:latin typeface="Arial MT"/>
              <a:cs typeface="Arial MT"/>
            </a:endParaRPr>
          </a:p>
        </p:txBody>
      </p:sp>
      <p:grpSp>
        <p:nvGrpSpPr>
          <p:cNvPr id="32" name="object 32"/>
          <p:cNvGrpSpPr/>
          <p:nvPr/>
        </p:nvGrpSpPr>
        <p:grpSpPr>
          <a:xfrm>
            <a:off x="225080" y="4462685"/>
            <a:ext cx="3057293" cy="2170176"/>
            <a:chOff x="423072" y="4531142"/>
            <a:chExt cx="3057293" cy="2170176"/>
          </a:xfrm>
        </p:grpSpPr>
        <p:pic>
          <p:nvPicPr>
            <p:cNvPr id="33" name="object 3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23072" y="4531142"/>
              <a:ext cx="2983992" cy="2170176"/>
            </a:xfrm>
            <a:prstGeom prst="rect">
              <a:avLst/>
            </a:prstGeom>
          </p:spPr>
        </p:pic>
        <p:sp>
          <p:nvSpPr>
            <p:cNvPr id="34" name="object 34"/>
            <p:cNvSpPr/>
            <p:nvPr/>
          </p:nvSpPr>
          <p:spPr>
            <a:xfrm>
              <a:off x="3480365" y="5430292"/>
              <a:ext cx="0" cy="513080"/>
            </a:xfrm>
            <a:custGeom>
              <a:avLst/>
              <a:gdLst/>
              <a:ahLst/>
              <a:cxnLst/>
              <a:rect l="l" t="t" r="r" b="b"/>
              <a:pathLst>
                <a:path h="513079">
                  <a:moveTo>
                    <a:pt x="0" y="512698"/>
                  </a:moveTo>
                  <a:lnTo>
                    <a:pt x="1" y="0"/>
                  </a:lnTo>
                </a:path>
              </a:pathLst>
            </a:custGeom>
            <a:ln w="114300">
              <a:solidFill>
                <a:srgbClr val="D93C4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5" name="object 3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8</a:t>
            </a:fld>
            <a:endParaRPr dirty="0"/>
          </a:p>
        </p:txBody>
      </p:sp>
      <p:sp>
        <p:nvSpPr>
          <p:cNvPr id="36" name="object 36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pc="-5" dirty="0"/>
              <a:t>#TCCC-CLS-PPT-13</a:t>
            </a:r>
            <a:r>
              <a:rPr spc="-30" dirty="0"/>
              <a:t> </a:t>
            </a:r>
            <a:r>
              <a:rPr spc="-5" dirty="0"/>
              <a:t>30</a:t>
            </a:r>
            <a:r>
              <a:rPr spc="-30" dirty="0"/>
              <a:t> </a:t>
            </a:r>
            <a:r>
              <a:rPr dirty="0"/>
              <a:t>JUN</a:t>
            </a:r>
            <a:r>
              <a:rPr spc="-20" dirty="0"/>
              <a:t> </a:t>
            </a:r>
            <a:r>
              <a:rPr spc="-10" dirty="0"/>
              <a:t>20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5D84C168-8FE6-EC32-C5CB-47D8E03300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49528" y="5558902"/>
            <a:ext cx="2724150" cy="86677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0967087" y="263878"/>
            <a:ext cx="946785" cy="404495"/>
            <a:chOff x="10967087" y="263878"/>
            <a:chExt cx="946785" cy="404495"/>
          </a:xfrm>
        </p:grpSpPr>
        <p:sp>
          <p:nvSpPr>
            <p:cNvPr id="3" name="object 3"/>
            <p:cNvSpPr/>
            <p:nvPr/>
          </p:nvSpPr>
          <p:spPr>
            <a:xfrm>
              <a:off x="11234474" y="305153"/>
              <a:ext cx="389255" cy="362585"/>
            </a:xfrm>
            <a:custGeom>
              <a:avLst/>
              <a:gdLst/>
              <a:ahLst/>
              <a:cxnLst/>
              <a:rect l="l" t="t" r="r" b="b"/>
              <a:pathLst>
                <a:path w="389254" h="362584">
                  <a:moveTo>
                    <a:pt x="255315" y="0"/>
                  </a:moveTo>
                  <a:lnTo>
                    <a:pt x="133697" y="0"/>
                  </a:lnTo>
                  <a:lnTo>
                    <a:pt x="0" y="358962"/>
                  </a:lnTo>
                  <a:lnTo>
                    <a:pt x="113197" y="358962"/>
                  </a:lnTo>
                  <a:lnTo>
                    <a:pt x="121811" y="330001"/>
                  </a:lnTo>
                  <a:lnTo>
                    <a:pt x="126095" y="316285"/>
                  </a:lnTo>
                  <a:lnTo>
                    <a:pt x="130891" y="303486"/>
                  </a:lnTo>
                  <a:lnTo>
                    <a:pt x="255502" y="303486"/>
                  </a:lnTo>
                  <a:lnTo>
                    <a:pt x="260103" y="318171"/>
                  </a:lnTo>
                  <a:lnTo>
                    <a:pt x="264105" y="332856"/>
                  </a:lnTo>
                  <a:lnTo>
                    <a:pt x="268545" y="347540"/>
                  </a:lnTo>
                  <a:lnTo>
                    <a:pt x="274460" y="362225"/>
                  </a:lnTo>
                  <a:lnTo>
                    <a:pt x="389144" y="362225"/>
                  </a:lnTo>
                  <a:lnTo>
                    <a:pt x="255315" y="0"/>
                  </a:lnTo>
                  <a:close/>
                </a:path>
              </a:pathLst>
            </a:custGeom>
            <a:solidFill>
              <a:srgbClr val="4E6E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1304408" y="367155"/>
              <a:ext cx="234950" cy="219710"/>
            </a:xfrm>
            <a:custGeom>
              <a:avLst/>
              <a:gdLst/>
              <a:ahLst/>
              <a:cxnLst/>
              <a:rect l="l" t="t" r="r" b="b"/>
              <a:pathLst>
                <a:path w="234950" h="219709">
                  <a:moveTo>
                    <a:pt x="64794" y="0"/>
                  </a:moveTo>
                  <a:lnTo>
                    <a:pt x="0" y="191719"/>
                  </a:lnTo>
                  <a:lnTo>
                    <a:pt x="117416" y="219276"/>
                  </a:lnTo>
                  <a:lnTo>
                    <a:pt x="234746" y="204501"/>
                  </a:lnTo>
                  <a:lnTo>
                    <a:pt x="203808" y="38591"/>
                  </a:lnTo>
                  <a:lnTo>
                    <a:pt x="6479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/>
          <p:nvPr/>
        </p:nvSpPr>
        <p:spPr>
          <a:xfrm>
            <a:off x="10790835" y="783221"/>
            <a:ext cx="734060" cy="60325"/>
          </a:xfrm>
          <a:custGeom>
            <a:avLst/>
            <a:gdLst/>
            <a:ahLst/>
            <a:cxnLst/>
            <a:rect l="l" t="t" r="r" b="b"/>
            <a:pathLst>
              <a:path w="734059" h="60325">
                <a:moveTo>
                  <a:pt x="46418" y="20345"/>
                </a:moveTo>
                <a:lnTo>
                  <a:pt x="43903" y="13347"/>
                </a:lnTo>
                <a:lnTo>
                  <a:pt x="39255" y="8712"/>
                </a:lnTo>
                <a:lnTo>
                  <a:pt x="39255" y="21983"/>
                </a:lnTo>
                <a:lnTo>
                  <a:pt x="39255" y="37312"/>
                </a:lnTo>
                <a:lnTo>
                  <a:pt x="37223" y="43180"/>
                </a:lnTo>
                <a:lnTo>
                  <a:pt x="29108" y="51092"/>
                </a:lnTo>
                <a:lnTo>
                  <a:pt x="23050" y="53073"/>
                </a:lnTo>
                <a:lnTo>
                  <a:pt x="6756" y="53073"/>
                </a:lnTo>
                <a:lnTo>
                  <a:pt x="6756" y="6680"/>
                </a:lnTo>
                <a:lnTo>
                  <a:pt x="24079" y="6680"/>
                </a:lnTo>
                <a:lnTo>
                  <a:pt x="29743" y="8597"/>
                </a:lnTo>
                <a:lnTo>
                  <a:pt x="37350" y="16281"/>
                </a:lnTo>
                <a:lnTo>
                  <a:pt x="39255" y="21983"/>
                </a:lnTo>
                <a:lnTo>
                  <a:pt x="39255" y="8712"/>
                </a:lnTo>
                <a:lnTo>
                  <a:pt x="37223" y="6680"/>
                </a:lnTo>
                <a:lnTo>
                  <a:pt x="33883" y="3340"/>
                </a:lnTo>
                <a:lnTo>
                  <a:pt x="26860" y="838"/>
                </a:lnTo>
                <a:lnTo>
                  <a:pt x="0" y="838"/>
                </a:lnTo>
                <a:lnTo>
                  <a:pt x="0" y="58915"/>
                </a:lnTo>
                <a:lnTo>
                  <a:pt x="25882" y="58915"/>
                </a:lnTo>
                <a:lnTo>
                  <a:pt x="33388" y="56375"/>
                </a:lnTo>
                <a:lnTo>
                  <a:pt x="36779" y="53073"/>
                </a:lnTo>
                <a:lnTo>
                  <a:pt x="43802" y="46240"/>
                </a:lnTo>
                <a:lnTo>
                  <a:pt x="46418" y="38912"/>
                </a:lnTo>
                <a:lnTo>
                  <a:pt x="46418" y="20345"/>
                </a:lnTo>
                <a:close/>
              </a:path>
              <a:path w="734059" h="60325">
                <a:moveTo>
                  <a:pt x="91795" y="838"/>
                </a:moveTo>
                <a:lnTo>
                  <a:pt x="59372" y="838"/>
                </a:lnTo>
                <a:lnTo>
                  <a:pt x="59372" y="58915"/>
                </a:lnTo>
                <a:lnTo>
                  <a:pt x="91795" y="58915"/>
                </a:lnTo>
                <a:lnTo>
                  <a:pt x="91795" y="52870"/>
                </a:lnTo>
                <a:lnTo>
                  <a:pt x="66141" y="52870"/>
                </a:lnTo>
                <a:lnTo>
                  <a:pt x="66141" y="31508"/>
                </a:lnTo>
                <a:lnTo>
                  <a:pt x="90246" y="31508"/>
                </a:lnTo>
                <a:lnTo>
                  <a:pt x="90246" y="25552"/>
                </a:lnTo>
                <a:lnTo>
                  <a:pt x="66141" y="25552"/>
                </a:lnTo>
                <a:lnTo>
                  <a:pt x="66141" y="6832"/>
                </a:lnTo>
                <a:lnTo>
                  <a:pt x="91795" y="6832"/>
                </a:lnTo>
                <a:lnTo>
                  <a:pt x="91795" y="838"/>
                </a:lnTo>
                <a:close/>
              </a:path>
              <a:path w="734059" h="60325">
                <a:moveTo>
                  <a:pt x="137096" y="838"/>
                </a:moveTo>
                <a:lnTo>
                  <a:pt x="104686" y="838"/>
                </a:lnTo>
                <a:lnTo>
                  <a:pt x="104686" y="58915"/>
                </a:lnTo>
                <a:lnTo>
                  <a:pt x="111442" y="58915"/>
                </a:lnTo>
                <a:lnTo>
                  <a:pt x="111442" y="34086"/>
                </a:lnTo>
                <a:lnTo>
                  <a:pt x="135547" y="34086"/>
                </a:lnTo>
                <a:lnTo>
                  <a:pt x="135547" y="28092"/>
                </a:lnTo>
                <a:lnTo>
                  <a:pt x="111442" y="28092"/>
                </a:lnTo>
                <a:lnTo>
                  <a:pt x="111442" y="6832"/>
                </a:lnTo>
                <a:lnTo>
                  <a:pt x="137096" y="6832"/>
                </a:lnTo>
                <a:lnTo>
                  <a:pt x="137096" y="838"/>
                </a:lnTo>
                <a:close/>
              </a:path>
              <a:path w="734059" h="60325">
                <a:moveTo>
                  <a:pt x="179146" y="838"/>
                </a:moveTo>
                <a:lnTo>
                  <a:pt x="146723" y="838"/>
                </a:lnTo>
                <a:lnTo>
                  <a:pt x="146723" y="58915"/>
                </a:lnTo>
                <a:lnTo>
                  <a:pt x="179146" y="58915"/>
                </a:lnTo>
                <a:lnTo>
                  <a:pt x="179146" y="52870"/>
                </a:lnTo>
                <a:lnTo>
                  <a:pt x="153492" y="52870"/>
                </a:lnTo>
                <a:lnTo>
                  <a:pt x="153492" y="31508"/>
                </a:lnTo>
                <a:lnTo>
                  <a:pt x="177584" y="31508"/>
                </a:lnTo>
                <a:lnTo>
                  <a:pt x="177584" y="25552"/>
                </a:lnTo>
                <a:lnTo>
                  <a:pt x="153492" y="25552"/>
                </a:lnTo>
                <a:lnTo>
                  <a:pt x="153492" y="6832"/>
                </a:lnTo>
                <a:lnTo>
                  <a:pt x="179146" y="6832"/>
                </a:lnTo>
                <a:lnTo>
                  <a:pt x="179146" y="838"/>
                </a:lnTo>
                <a:close/>
              </a:path>
              <a:path w="734059" h="60325">
                <a:moveTo>
                  <a:pt x="237451" y="838"/>
                </a:moveTo>
                <a:lnTo>
                  <a:pt x="231127" y="838"/>
                </a:lnTo>
                <a:lnTo>
                  <a:pt x="231076" y="35839"/>
                </a:lnTo>
                <a:lnTo>
                  <a:pt x="231686" y="49377"/>
                </a:lnTo>
                <a:lnTo>
                  <a:pt x="231368" y="49377"/>
                </a:lnTo>
                <a:lnTo>
                  <a:pt x="199669" y="838"/>
                </a:lnTo>
                <a:lnTo>
                  <a:pt x="192024" y="838"/>
                </a:lnTo>
                <a:lnTo>
                  <a:pt x="192024" y="58915"/>
                </a:lnTo>
                <a:lnTo>
                  <a:pt x="198272" y="58915"/>
                </a:lnTo>
                <a:lnTo>
                  <a:pt x="198272" y="21132"/>
                </a:lnTo>
                <a:lnTo>
                  <a:pt x="198056" y="15887"/>
                </a:lnTo>
                <a:lnTo>
                  <a:pt x="197637" y="10172"/>
                </a:lnTo>
                <a:lnTo>
                  <a:pt x="197954" y="10172"/>
                </a:lnTo>
                <a:lnTo>
                  <a:pt x="229743" y="58915"/>
                </a:lnTo>
                <a:lnTo>
                  <a:pt x="237451" y="58915"/>
                </a:lnTo>
                <a:lnTo>
                  <a:pt x="237451" y="838"/>
                </a:lnTo>
                <a:close/>
              </a:path>
              <a:path w="734059" h="60325">
                <a:moveTo>
                  <a:pt x="286258" y="39484"/>
                </a:moveTo>
                <a:lnTo>
                  <a:pt x="285102" y="36258"/>
                </a:lnTo>
                <a:lnTo>
                  <a:pt x="280517" y="31280"/>
                </a:lnTo>
                <a:lnTo>
                  <a:pt x="276326" y="28956"/>
                </a:lnTo>
                <a:lnTo>
                  <a:pt x="266598" y="25476"/>
                </a:lnTo>
                <a:lnTo>
                  <a:pt x="263893" y="24295"/>
                </a:lnTo>
                <a:lnTo>
                  <a:pt x="260362" y="22148"/>
                </a:lnTo>
                <a:lnTo>
                  <a:pt x="259118" y="20980"/>
                </a:lnTo>
                <a:lnTo>
                  <a:pt x="257632" y="18402"/>
                </a:lnTo>
                <a:lnTo>
                  <a:pt x="257263" y="16751"/>
                </a:lnTo>
                <a:lnTo>
                  <a:pt x="257263" y="12014"/>
                </a:lnTo>
                <a:lnTo>
                  <a:pt x="258267" y="9880"/>
                </a:lnTo>
                <a:lnTo>
                  <a:pt x="262293" y="6807"/>
                </a:lnTo>
                <a:lnTo>
                  <a:pt x="265099" y="6045"/>
                </a:lnTo>
                <a:lnTo>
                  <a:pt x="273202" y="6045"/>
                </a:lnTo>
                <a:lnTo>
                  <a:pt x="277876" y="7048"/>
                </a:lnTo>
                <a:lnTo>
                  <a:pt x="282676" y="9067"/>
                </a:lnTo>
                <a:lnTo>
                  <a:pt x="284784" y="3187"/>
                </a:lnTo>
                <a:lnTo>
                  <a:pt x="279933" y="1066"/>
                </a:lnTo>
                <a:lnTo>
                  <a:pt x="274612" y="0"/>
                </a:lnTo>
                <a:lnTo>
                  <a:pt x="263296" y="0"/>
                </a:lnTo>
                <a:lnTo>
                  <a:pt x="258838" y="1333"/>
                </a:lnTo>
                <a:lnTo>
                  <a:pt x="252107" y="6629"/>
                </a:lnTo>
                <a:lnTo>
                  <a:pt x="250418" y="10185"/>
                </a:lnTo>
                <a:lnTo>
                  <a:pt x="250418" y="18923"/>
                </a:lnTo>
                <a:lnTo>
                  <a:pt x="251574" y="22377"/>
                </a:lnTo>
                <a:lnTo>
                  <a:pt x="256222" y="27673"/>
                </a:lnTo>
                <a:lnTo>
                  <a:pt x="260083" y="29972"/>
                </a:lnTo>
                <a:lnTo>
                  <a:pt x="269367" y="33274"/>
                </a:lnTo>
                <a:lnTo>
                  <a:pt x="272249" y="34505"/>
                </a:lnTo>
                <a:lnTo>
                  <a:pt x="276034" y="36677"/>
                </a:lnTo>
                <a:lnTo>
                  <a:pt x="277393" y="37871"/>
                </a:lnTo>
                <a:lnTo>
                  <a:pt x="279006" y="40436"/>
                </a:lnTo>
                <a:lnTo>
                  <a:pt x="279412" y="42087"/>
                </a:lnTo>
                <a:lnTo>
                  <a:pt x="279412" y="47142"/>
                </a:lnTo>
                <a:lnTo>
                  <a:pt x="278269" y="49517"/>
                </a:lnTo>
                <a:lnTo>
                  <a:pt x="273710" y="52933"/>
                </a:lnTo>
                <a:lnTo>
                  <a:pt x="270319" y="53784"/>
                </a:lnTo>
                <a:lnTo>
                  <a:pt x="263055" y="53784"/>
                </a:lnTo>
                <a:lnTo>
                  <a:pt x="260273" y="53505"/>
                </a:lnTo>
                <a:lnTo>
                  <a:pt x="254647" y="52336"/>
                </a:lnTo>
                <a:lnTo>
                  <a:pt x="252044" y="51536"/>
                </a:lnTo>
                <a:lnTo>
                  <a:pt x="249656" y="50533"/>
                </a:lnTo>
                <a:lnTo>
                  <a:pt x="249656" y="57048"/>
                </a:lnTo>
                <a:lnTo>
                  <a:pt x="253377" y="58826"/>
                </a:lnTo>
                <a:lnTo>
                  <a:pt x="258673" y="59715"/>
                </a:lnTo>
                <a:lnTo>
                  <a:pt x="271932" y="59715"/>
                </a:lnTo>
                <a:lnTo>
                  <a:pt x="276974" y="58280"/>
                </a:lnTo>
                <a:lnTo>
                  <a:pt x="284403" y="52552"/>
                </a:lnTo>
                <a:lnTo>
                  <a:pt x="286258" y="48577"/>
                </a:lnTo>
                <a:lnTo>
                  <a:pt x="286258" y="43459"/>
                </a:lnTo>
                <a:lnTo>
                  <a:pt x="286258" y="39484"/>
                </a:lnTo>
                <a:close/>
              </a:path>
              <a:path w="734059" h="60325">
                <a:moveTo>
                  <a:pt x="330568" y="838"/>
                </a:moveTo>
                <a:lnTo>
                  <a:pt x="298145" y="838"/>
                </a:lnTo>
                <a:lnTo>
                  <a:pt x="298145" y="58915"/>
                </a:lnTo>
                <a:lnTo>
                  <a:pt x="330568" y="58915"/>
                </a:lnTo>
                <a:lnTo>
                  <a:pt x="330568" y="52870"/>
                </a:lnTo>
                <a:lnTo>
                  <a:pt x="304914" y="52870"/>
                </a:lnTo>
                <a:lnTo>
                  <a:pt x="304914" y="31508"/>
                </a:lnTo>
                <a:lnTo>
                  <a:pt x="329018" y="31508"/>
                </a:lnTo>
                <a:lnTo>
                  <a:pt x="329018" y="25552"/>
                </a:lnTo>
                <a:lnTo>
                  <a:pt x="304914" y="25552"/>
                </a:lnTo>
                <a:lnTo>
                  <a:pt x="304914" y="6832"/>
                </a:lnTo>
                <a:lnTo>
                  <a:pt x="330568" y="6832"/>
                </a:lnTo>
                <a:lnTo>
                  <a:pt x="330568" y="838"/>
                </a:lnTo>
                <a:close/>
              </a:path>
              <a:path w="734059" h="60325">
                <a:moveTo>
                  <a:pt x="408762" y="838"/>
                </a:moveTo>
                <a:lnTo>
                  <a:pt x="402005" y="838"/>
                </a:lnTo>
                <a:lnTo>
                  <a:pt x="402005" y="25552"/>
                </a:lnTo>
                <a:lnTo>
                  <a:pt x="371373" y="25552"/>
                </a:lnTo>
                <a:lnTo>
                  <a:pt x="371373" y="838"/>
                </a:lnTo>
                <a:lnTo>
                  <a:pt x="364617" y="838"/>
                </a:lnTo>
                <a:lnTo>
                  <a:pt x="364617" y="58915"/>
                </a:lnTo>
                <a:lnTo>
                  <a:pt x="371373" y="58915"/>
                </a:lnTo>
                <a:lnTo>
                  <a:pt x="371373" y="31584"/>
                </a:lnTo>
                <a:lnTo>
                  <a:pt x="402005" y="31584"/>
                </a:lnTo>
                <a:lnTo>
                  <a:pt x="402005" y="58915"/>
                </a:lnTo>
                <a:lnTo>
                  <a:pt x="408762" y="58915"/>
                </a:lnTo>
                <a:lnTo>
                  <a:pt x="408762" y="838"/>
                </a:lnTo>
                <a:close/>
              </a:path>
              <a:path w="734059" h="60325">
                <a:moveTo>
                  <a:pt x="457123" y="838"/>
                </a:moveTo>
                <a:lnTo>
                  <a:pt x="424713" y="838"/>
                </a:lnTo>
                <a:lnTo>
                  <a:pt x="424713" y="58915"/>
                </a:lnTo>
                <a:lnTo>
                  <a:pt x="457123" y="58915"/>
                </a:lnTo>
                <a:lnTo>
                  <a:pt x="457123" y="52870"/>
                </a:lnTo>
                <a:lnTo>
                  <a:pt x="431469" y="52870"/>
                </a:lnTo>
                <a:lnTo>
                  <a:pt x="431469" y="31508"/>
                </a:lnTo>
                <a:lnTo>
                  <a:pt x="455574" y="31508"/>
                </a:lnTo>
                <a:lnTo>
                  <a:pt x="455574" y="25552"/>
                </a:lnTo>
                <a:lnTo>
                  <a:pt x="431469" y="25552"/>
                </a:lnTo>
                <a:lnTo>
                  <a:pt x="431469" y="6832"/>
                </a:lnTo>
                <a:lnTo>
                  <a:pt x="457123" y="6832"/>
                </a:lnTo>
                <a:lnTo>
                  <a:pt x="457123" y="838"/>
                </a:lnTo>
                <a:close/>
              </a:path>
              <a:path w="734059" h="60325">
                <a:moveTo>
                  <a:pt x="513575" y="58915"/>
                </a:moveTo>
                <a:lnTo>
                  <a:pt x="506323" y="40436"/>
                </a:lnTo>
                <a:lnTo>
                  <a:pt x="503936" y="34366"/>
                </a:lnTo>
                <a:lnTo>
                  <a:pt x="497217" y="17233"/>
                </a:lnTo>
                <a:lnTo>
                  <a:pt x="497217" y="34366"/>
                </a:lnTo>
                <a:lnTo>
                  <a:pt x="478409" y="34366"/>
                </a:lnTo>
                <a:lnTo>
                  <a:pt x="485254" y="16370"/>
                </a:lnTo>
                <a:lnTo>
                  <a:pt x="486333" y="13322"/>
                </a:lnTo>
                <a:lnTo>
                  <a:pt x="487172" y="10528"/>
                </a:lnTo>
                <a:lnTo>
                  <a:pt x="487756" y="7988"/>
                </a:lnTo>
                <a:lnTo>
                  <a:pt x="488683" y="11303"/>
                </a:lnTo>
                <a:lnTo>
                  <a:pt x="489585" y="14097"/>
                </a:lnTo>
                <a:lnTo>
                  <a:pt x="490461" y="16370"/>
                </a:lnTo>
                <a:lnTo>
                  <a:pt x="497217" y="34366"/>
                </a:lnTo>
                <a:lnTo>
                  <a:pt x="497217" y="17233"/>
                </a:lnTo>
                <a:lnTo>
                  <a:pt x="493598" y="7988"/>
                </a:lnTo>
                <a:lnTo>
                  <a:pt x="490702" y="596"/>
                </a:lnTo>
                <a:lnTo>
                  <a:pt x="485013" y="596"/>
                </a:lnTo>
                <a:lnTo>
                  <a:pt x="462026" y="58915"/>
                </a:lnTo>
                <a:lnTo>
                  <a:pt x="468858" y="58915"/>
                </a:lnTo>
                <a:lnTo>
                  <a:pt x="476021" y="40436"/>
                </a:lnTo>
                <a:lnTo>
                  <a:pt x="499325" y="40436"/>
                </a:lnTo>
                <a:lnTo>
                  <a:pt x="506564" y="58915"/>
                </a:lnTo>
                <a:lnTo>
                  <a:pt x="513575" y="58915"/>
                </a:lnTo>
                <a:close/>
              </a:path>
              <a:path w="734059" h="60325">
                <a:moveTo>
                  <a:pt x="553986" y="52793"/>
                </a:moveTo>
                <a:lnTo>
                  <a:pt x="528320" y="52793"/>
                </a:lnTo>
                <a:lnTo>
                  <a:pt x="528320" y="838"/>
                </a:lnTo>
                <a:lnTo>
                  <a:pt x="521563" y="838"/>
                </a:lnTo>
                <a:lnTo>
                  <a:pt x="521563" y="58915"/>
                </a:lnTo>
                <a:lnTo>
                  <a:pt x="553986" y="58915"/>
                </a:lnTo>
                <a:lnTo>
                  <a:pt x="553986" y="52793"/>
                </a:lnTo>
                <a:close/>
              </a:path>
              <a:path w="734059" h="60325">
                <a:moveTo>
                  <a:pt x="600163" y="838"/>
                </a:moveTo>
                <a:lnTo>
                  <a:pt x="556564" y="838"/>
                </a:lnTo>
                <a:lnTo>
                  <a:pt x="556564" y="6832"/>
                </a:lnTo>
                <a:lnTo>
                  <a:pt x="574979" y="6832"/>
                </a:lnTo>
                <a:lnTo>
                  <a:pt x="574979" y="58915"/>
                </a:lnTo>
                <a:lnTo>
                  <a:pt x="581748" y="58915"/>
                </a:lnTo>
                <a:lnTo>
                  <a:pt x="581748" y="6832"/>
                </a:lnTo>
                <a:lnTo>
                  <a:pt x="600163" y="6832"/>
                </a:lnTo>
                <a:lnTo>
                  <a:pt x="600163" y="838"/>
                </a:lnTo>
                <a:close/>
              </a:path>
              <a:path w="734059" h="60325">
                <a:moveTo>
                  <a:pt x="653059" y="838"/>
                </a:moveTo>
                <a:lnTo>
                  <a:pt x="646303" y="838"/>
                </a:lnTo>
                <a:lnTo>
                  <a:pt x="646303" y="25552"/>
                </a:lnTo>
                <a:lnTo>
                  <a:pt x="615670" y="25552"/>
                </a:lnTo>
                <a:lnTo>
                  <a:pt x="615670" y="838"/>
                </a:lnTo>
                <a:lnTo>
                  <a:pt x="608914" y="838"/>
                </a:lnTo>
                <a:lnTo>
                  <a:pt x="608914" y="58915"/>
                </a:lnTo>
                <a:lnTo>
                  <a:pt x="615670" y="58915"/>
                </a:lnTo>
                <a:lnTo>
                  <a:pt x="615670" y="31584"/>
                </a:lnTo>
                <a:lnTo>
                  <a:pt x="646303" y="31584"/>
                </a:lnTo>
                <a:lnTo>
                  <a:pt x="646303" y="58915"/>
                </a:lnTo>
                <a:lnTo>
                  <a:pt x="653059" y="58915"/>
                </a:lnTo>
                <a:lnTo>
                  <a:pt x="653059" y="838"/>
                </a:lnTo>
                <a:close/>
              </a:path>
              <a:path w="734059" h="60325">
                <a:moveTo>
                  <a:pt x="733729" y="58915"/>
                </a:moveTo>
                <a:lnTo>
                  <a:pt x="726478" y="40436"/>
                </a:lnTo>
                <a:lnTo>
                  <a:pt x="724090" y="34366"/>
                </a:lnTo>
                <a:lnTo>
                  <a:pt x="717372" y="17233"/>
                </a:lnTo>
                <a:lnTo>
                  <a:pt x="717372" y="34366"/>
                </a:lnTo>
                <a:lnTo>
                  <a:pt x="698563" y="34366"/>
                </a:lnTo>
                <a:lnTo>
                  <a:pt x="705408" y="16370"/>
                </a:lnTo>
                <a:lnTo>
                  <a:pt x="706488" y="13322"/>
                </a:lnTo>
                <a:lnTo>
                  <a:pt x="707326" y="10528"/>
                </a:lnTo>
                <a:lnTo>
                  <a:pt x="707910" y="7988"/>
                </a:lnTo>
                <a:lnTo>
                  <a:pt x="708837" y="11303"/>
                </a:lnTo>
                <a:lnTo>
                  <a:pt x="709739" y="14097"/>
                </a:lnTo>
                <a:lnTo>
                  <a:pt x="710615" y="16370"/>
                </a:lnTo>
                <a:lnTo>
                  <a:pt x="717372" y="34366"/>
                </a:lnTo>
                <a:lnTo>
                  <a:pt x="717372" y="17233"/>
                </a:lnTo>
                <a:lnTo>
                  <a:pt x="713752" y="7988"/>
                </a:lnTo>
                <a:lnTo>
                  <a:pt x="710857" y="596"/>
                </a:lnTo>
                <a:lnTo>
                  <a:pt x="705167" y="596"/>
                </a:lnTo>
                <a:lnTo>
                  <a:pt x="682180" y="58915"/>
                </a:lnTo>
                <a:lnTo>
                  <a:pt x="689013" y="58915"/>
                </a:lnTo>
                <a:lnTo>
                  <a:pt x="696175" y="40436"/>
                </a:lnTo>
                <a:lnTo>
                  <a:pt x="719480" y="40436"/>
                </a:lnTo>
                <a:lnTo>
                  <a:pt x="726719" y="58915"/>
                </a:lnTo>
                <a:lnTo>
                  <a:pt x="733729" y="58915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1529530" y="783221"/>
            <a:ext cx="258445" cy="60325"/>
          </a:xfrm>
          <a:custGeom>
            <a:avLst/>
            <a:gdLst/>
            <a:ahLst/>
            <a:cxnLst/>
            <a:rect l="l" t="t" r="r" b="b"/>
            <a:pathLst>
              <a:path w="258445" h="60325">
                <a:moveTo>
                  <a:pt x="48361" y="28486"/>
                </a:moveTo>
                <a:lnTo>
                  <a:pt x="28600" y="28486"/>
                </a:lnTo>
                <a:lnTo>
                  <a:pt x="28600" y="34518"/>
                </a:lnTo>
                <a:lnTo>
                  <a:pt x="41605" y="34518"/>
                </a:lnTo>
                <a:lnTo>
                  <a:pt x="41605" y="52400"/>
                </a:lnTo>
                <a:lnTo>
                  <a:pt x="37757" y="53327"/>
                </a:lnTo>
                <a:lnTo>
                  <a:pt x="33820" y="53784"/>
                </a:lnTo>
                <a:lnTo>
                  <a:pt x="22364" y="53784"/>
                </a:lnTo>
                <a:lnTo>
                  <a:pt x="16738" y="51765"/>
                </a:lnTo>
                <a:lnTo>
                  <a:pt x="9080" y="43662"/>
                </a:lnTo>
                <a:lnTo>
                  <a:pt x="7162" y="37719"/>
                </a:lnTo>
                <a:lnTo>
                  <a:pt x="7162" y="22415"/>
                </a:lnTo>
                <a:lnTo>
                  <a:pt x="9144" y="16573"/>
                </a:lnTo>
                <a:lnTo>
                  <a:pt x="17106" y="8153"/>
                </a:lnTo>
                <a:lnTo>
                  <a:pt x="22631" y="6045"/>
                </a:lnTo>
                <a:lnTo>
                  <a:pt x="34569" y="6045"/>
                </a:lnTo>
                <a:lnTo>
                  <a:pt x="39611" y="7150"/>
                </a:lnTo>
                <a:lnTo>
                  <a:pt x="44869" y="9385"/>
                </a:lnTo>
                <a:lnTo>
                  <a:pt x="47498" y="3416"/>
                </a:lnTo>
                <a:lnTo>
                  <a:pt x="42138" y="1143"/>
                </a:lnTo>
                <a:lnTo>
                  <a:pt x="36360" y="0"/>
                </a:lnTo>
                <a:lnTo>
                  <a:pt x="24028" y="0"/>
                </a:lnTo>
                <a:lnTo>
                  <a:pt x="0" y="23837"/>
                </a:lnTo>
                <a:lnTo>
                  <a:pt x="0" y="39306"/>
                </a:lnTo>
                <a:lnTo>
                  <a:pt x="2451" y="46634"/>
                </a:lnTo>
                <a:lnTo>
                  <a:pt x="12268" y="57099"/>
                </a:lnTo>
                <a:lnTo>
                  <a:pt x="19113" y="59715"/>
                </a:lnTo>
                <a:lnTo>
                  <a:pt x="32105" y="59715"/>
                </a:lnTo>
                <a:lnTo>
                  <a:pt x="35801" y="59461"/>
                </a:lnTo>
                <a:lnTo>
                  <a:pt x="42164" y="58445"/>
                </a:lnTo>
                <a:lnTo>
                  <a:pt x="45288" y="57708"/>
                </a:lnTo>
                <a:lnTo>
                  <a:pt x="48361" y="56730"/>
                </a:lnTo>
                <a:lnTo>
                  <a:pt x="48361" y="28486"/>
                </a:lnTo>
                <a:close/>
              </a:path>
              <a:path w="258445" h="60325">
                <a:moveTo>
                  <a:pt x="94742" y="838"/>
                </a:moveTo>
                <a:lnTo>
                  <a:pt x="62331" y="838"/>
                </a:lnTo>
                <a:lnTo>
                  <a:pt x="62331" y="58915"/>
                </a:lnTo>
                <a:lnTo>
                  <a:pt x="94742" y="58915"/>
                </a:lnTo>
                <a:lnTo>
                  <a:pt x="94742" y="52870"/>
                </a:lnTo>
                <a:lnTo>
                  <a:pt x="69088" y="52870"/>
                </a:lnTo>
                <a:lnTo>
                  <a:pt x="69088" y="31508"/>
                </a:lnTo>
                <a:lnTo>
                  <a:pt x="93192" y="31508"/>
                </a:lnTo>
                <a:lnTo>
                  <a:pt x="93192" y="25552"/>
                </a:lnTo>
                <a:lnTo>
                  <a:pt x="69088" y="25552"/>
                </a:lnTo>
                <a:lnTo>
                  <a:pt x="69088" y="6832"/>
                </a:lnTo>
                <a:lnTo>
                  <a:pt x="94742" y="6832"/>
                </a:lnTo>
                <a:lnTo>
                  <a:pt x="94742" y="838"/>
                </a:lnTo>
                <a:close/>
              </a:path>
              <a:path w="258445" h="60325">
                <a:moveTo>
                  <a:pt x="153047" y="838"/>
                </a:moveTo>
                <a:lnTo>
                  <a:pt x="146735" y="838"/>
                </a:lnTo>
                <a:lnTo>
                  <a:pt x="146672" y="35839"/>
                </a:lnTo>
                <a:lnTo>
                  <a:pt x="147281" y="49377"/>
                </a:lnTo>
                <a:lnTo>
                  <a:pt x="146964" y="49377"/>
                </a:lnTo>
                <a:lnTo>
                  <a:pt x="115265" y="838"/>
                </a:lnTo>
                <a:lnTo>
                  <a:pt x="107632" y="838"/>
                </a:lnTo>
                <a:lnTo>
                  <a:pt x="107632" y="58915"/>
                </a:lnTo>
                <a:lnTo>
                  <a:pt x="113880" y="58915"/>
                </a:lnTo>
                <a:lnTo>
                  <a:pt x="113880" y="21132"/>
                </a:lnTo>
                <a:lnTo>
                  <a:pt x="113665" y="15887"/>
                </a:lnTo>
                <a:lnTo>
                  <a:pt x="113233" y="10172"/>
                </a:lnTo>
                <a:lnTo>
                  <a:pt x="113563" y="10172"/>
                </a:lnTo>
                <a:lnTo>
                  <a:pt x="145338" y="58915"/>
                </a:lnTo>
                <a:lnTo>
                  <a:pt x="153047" y="58915"/>
                </a:lnTo>
                <a:lnTo>
                  <a:pt x="153047" y="838"/>
                </a:lnTo>
                <a:close/>
              </a:path>
              <a:path w="258445" h="60325">
                <a:moveTo>
                  <a:pt x="210007" y="3340"/>
                </a:moveTo>
                <a:lnTo>
                  <a:pt x="205447" y="1117"/>
                </a:lnTo>
                <a:lnTo>
                  <a:pt x="200126" y="12"/>
                </a:lnTo>
                <a:lnTo>
                  <a:pt x="188290" y="12"/>
                </a:lnTo>
                <a:lnTo>
                  <a:pt x="166014" y="23812"/>
                </a:lnTo>
                <a:lnTo>
                  <a:pt x="166014" y="39357"/>
                </a:lnTo>
                <a:lnTo>
                  <a:pt x="168351" y="46736"/>
                </a:lnTo>
                <a:lnTo>
                  <a:pt x="177660" y="57111"/>
                </a:lnTo>
                <a:lnTo>
                  <a:pt x="184264" y="59702"/>
                </a:lnTo>
                <a:lnTo>
                  <a:pt x="198742" y="59702"/>
                </a:lnTo>
                <a:lnTo>
                  <a:pt x="203708" y="58953"/>
                </a:lnTo>
                <a:lnTo>
                  <a:pt x="207746" y="57442"/>
                </a:lnTo>
                <a:lnTo>
                  <a:pt x="207746" y="51523"/>
                </a:lnTo>
                <a:lnTo>
                  <a:pt x="202552" y="52984"/>
                </a:lnTo>
                <a:lnTo>
                  <a:pt x="197916" y="53708"/>
                </a:lnTo>
                <a:lnTo>
                  <a:pt x="187261" y="53708"/>
                </a:lnTo>
                <a:lnTo>
                  <a:pt x="182168" y="51638"/>
                </a:lnTo>
                <a:lnTo>
                  <a:pt x="175044" y="43357"/>
                </a:lnTo>
                <a:lnTo>
                  <a:pt x="173253" y="37477"/>
                </a:lnTo>
                <a:lnTo>
                  <a:pt x="173253" y="22491"/>
                </a:lnTo>
                <a:lnTo>
                  <a:pt x="175107" y="16662"/>
                </a:lnTo>
                <a:lnTo>
                  <a:pt x="182511" y="8166"/>
                </a:lnTo>
                <a:lnTo>
                  <a:pt x="187553" y="6045"/>
                </a:lnTo>
                <a:lnTo>
                  <a:pt x="193941" y="6045"/>
                </a:lnTo>
                <a:lnTo>
                  <a:pt x="198348" y="6045"/>
                </a:lnTo>
                <a:lnTo>
                  <a:pt x="202742" y="7073"/>
                </a:lnTo>
                <a:lnTo>
                  <a:pt x="207149" y="9144"/>
                </a:lnTo>
                <a:lnTo>
                  <a:pt x="210007" y="3340"/>
                </a:lnTo>
                <a:close/>
              </a:path>
              <a:path w="258445" h="60325">
                <a:moveTo>
                  <a:pt x="258064" y="838"/>
                </a:moveTo>
                <a:lnTo>
                  <a:pt x="250736" y="838"/>
                </a:lnTo>
                <a:lnTo>
                  <a:pt x="235229" y="29870"/>
                </a:lnTo>
                <a:lnTo>
                  <a:pt x="219837" y="838"/>
                </a:lnTo>
                <a:lnTo>
                  <a:pt x="212432" y="838"/>
                </a:lnTo>
                <a:lnTo>
                  <a:pt x="231813" y="36715"/>
                </a:lnTo>
                <a:lnTo>
                  <a:pt x="231813" y="58915"/>
                </a:lnTo>
                <a:lnTo>
                  <a:pt x="238645" y="58915"/>
                </a:lnTo>
                <a:lnTo>
                  <a:pt x="238645" y="36385"/>
                </a:lnTo>
                <a:lnTo>
                  <a:pt x="258064" y="838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2231" y="265175"/>
            <a:ext cx="1155192" cy="649224"/>
          </a:xfrm>
          <a:prstGeom prst="rect">
            <a:avLst/>
          </a:prstGeom>
        </p:spPr>
      </p:pic>
      <p:sp>
        <p:nvSpPr>
          <p:cNvPr id="8" name="object 8"/>
          <p:cNvSpPr/>
          <p:nvPr/>
        </p:nvSpPr>
        <p:spPr>
          <a:xfrm>
            <a:off x="10692257" y="305155"/>
            <a:ext cx="617855" cy="363855"/>
          </a:xfrm>
          <a:custGeom>
            <a:avLst/>
            <a:gdLst/>
            <a:ahLst/>
            <a:cxnLst/>
            <a:rect l="l" t="t" r="r" b="b"/>
            <a:pathLst>
              <a:path w="617854" h="363855">
                <a:moveTo>
                  <a:pt x="326478" y="179705"/>
                </a:moveTo>
                <a:lnTo>
                  <a:pt x="320014" y="122085"/>
                </a:lnTo>
                <a:lnTo>
                  <a:pt x="307060" y="84086"/>
                </a:lnTo>
                <a:lnTo>
                  <a:pt x="286727" y="50406"/>
                </a:lnTo>
                <a:lnTo>
                  <a:pt x="246849" y="19481"/>
                </a:lnTo>
                <a:lnTo>
                  <a:pt x="216319" y="8610"/>
                </a:lnTo>
                <a:lnTo>
                  <a:pt x="216319" y="183845"/>
                </a:lnTo>
                <a:lnTo>
                  <a:pt x="214960" y="210921"/>
                </a:lnTo>
                <a:lnTo>
                  <a:pt x="203962" y="254381"/>
                </a:lnTo>
                <a:lnTo>
                  <a:pt x="162661" y="279666"/>
                </a:lnTo>
                <a:lnTo>
                  <a:pt x="135978" y="281228"/>
                </a:lnTo>
                <a:lnTo>
                  <a:pt x="122199" y="281228"/>
                </a:lnTo>
                <a:lnTo>
                  <a:pt x="107835" y="280797"/>
                </a:lnTo>
                <a:lnTo>
                  <a:pt x="107835" y="84404"/>
                </a:lnTo>
                <a:lnTo>
                  <a:pt x="125018" y="84086"/>
                </a:lnTo>
                <a:lnTo>
                  <a:pt x="142176" y="84201"/>
                </a:lnTo>
                <a:lnTo>
                  <a:pt x="187985" y="97053"/>
                </a:lnTo>
                <a:lnTo>
                  <a:pt x="209473" y="129755"/>
                </a:lnTo>
                <a:lnTo>
                  <a:pt x="216319" y="183845"/>
                </a:lnTo>
                <a:lnTo>
                  <a:pt x="216319" y="8610"/>
                </a:lnTo>
                <a:lnTo>
                  <a:pt x="208153" y="6451"/>
                </a:lnTo>
                <a:lnTo>
                  <a:pt x="188175" y="3581"/>
                </a:lnTo>
                <a:lnTo>
                  <a:pt x="167868" y="2565"/>
                </a:lnTo>
                <a:lnTo>
                  <a:pt x="87795" y="2273"/>
                </a:lnTo>
                <a:lnTo>
                  <a:pt x="7708" y="2387"/>
                </a:lnTo>
                <a:lnTo>
                  <a:pt x="5219" y="2387"/>
                </a:lnTo>
                <a:lnTo>
                  <a:pt x="3276" y="2616"/>
                </a:lnTo>
                <a:lnTo>
                  <a:pt x="0" y="2781"/>
                </a:lnTo>
                <a:lnTo>
                  <a:pt x="0" y="361594"/>
                </a:lnTo>
                <a:lnTo>
                  <a:pt x="3276" y="363689"/>
                </a:lnTo>
                <a:lnTo>
                  <a:pt x="8216" y="362813"/>
                </a:lnTo>
                <a:lnTo>
                  <a:pt x="43649" y="362864"/>
                </a:lnTo>
                <a:lnTo>
                  <a:pt x="137401" y="362864"/>
                </a:lnTo>
                <a:lnTo>
                  <a:pt x="153797" y="362877"/>
                </a:lnTo>
                <a:lnTo>
                  <a:pt x="154711" y="362864"/>
                </a:lnTo>
                <a:lnTo>
                  <a:pt x="157695" y="362813"/>
                </a:lnTo>
                <a:lnTo>
                  <a:pt x="170141" y="362610"/>
                </a:lnTo>
                <a:lnTo>
                  <a:pt x="186448" y="361581"/>
                </a:lnTo>
                <a:lnTo>
                  <a:pt x="223939" y="354622"/>
                </a:lnTo>
                <a:lnTo>
                  <a:pt x="267614" y="332740"/>
                </a:lnTo>
                <a:lnTo>
                  <a:pt x="302628" y="292760"/>
                </a:lnTo>
                <a:lnTo>
                  <a:pt x="308013" y="281228"/>
                </a:lnTo>
                <a:lnTo>
                  <a:pt x="321652" y="238874"/>
                </a:lnTo>
                <a:lnTo>
                  <a:pt x="325107" y="209207"/>
                </a:lnTo>
                <a:lnTo>
                  <a:pt x="326478" y="179705"/>
                </a:lnTo>
                <a:close/>
              </a:path>
              <a:path w="617854" h="363855">
                <a:moveTo>
                  <a:pt x="617321" y="3263"/>
                </a:moveTo>
                <a:lnTo>
                  <a:pt x="614654" y="0"/>
                </a:lnTo>
                <a:lnTo>
                  <a:pt x="506488" y="0"/>
                </a:lnTo>
                <a:lnTo>
                  <a:pt x="506488" y="127266"/>
                </a:lnTo>
                <a:lnTo>
                  <a:pt x="385584" y="127266"/>
                </a:lnTo>
                <a:lnTo>
                  <a:pt x="385584" y="0"/>
                </a:lnTo>
                <a:lnTo>
                  <a:pt x="274485" y="0"/>
                </a:lnTo>
                <a:lnTo>
                  <a:pt x="274485" y="21043"/>
                </a:lnTo>
                <a:lnTo>
                  <a:pt x="290487" y="35026"/>
                </a:lnTo>
                <a:lnTo>
                  <a:pt x="304025" y="51104"/>
                </a:lnTo>
                <a:lnTo>
                  <a:pt x="322922" y="85496"/>
                </a:lnTo>
                <a:lnTo>
                  <a:pt x="334772" y="130937"/>
                </a:lnTo>
                <a:lnTo>
                  <a:pt x="340448" y="177546"/>
                </a:lnTo>
                <a:lnTo>
                  <a:pt x="340106" y="196265"/>
                </a:lnTo>
                <a:lnTo>
                  <a:pt x="334518" y="242595"/>
                </a:lnTo>
                <a:lnTo>
                  <a:pt x="322783" y="283083"/>
                </a:lnTo>
                <a:lnTo>
                  <a:pt x="294500" y="325843"/>
                </a:lnTo>
                <a:lnTo>
                  <a:pt x="274485" y="343598"/>
                </a:lnTo>
                <a:lnTo>
                  <a:pt x="274485" y="358965"/>
                </a:lnTo>
                <a:lnTo>
                  <a:pt x="385584" y="358965"/>
                </a:lnTo>
                <a:lnTo>
                  <a:pt x="385584" y="215379"/>
                </a:lnTo>
                <a:lnTo>
                  <a:pt x="506488" y="215379"/>
                </a:lnTo>
                <a:lnTo>
                  <a:pt x="506488" y="361772"/>
                </a:lnTo>
                <a:lnTo>
                  <a:pt x="513016" y="362546"/>
                </a:lnTo>
                <a:lnTo>
                  <a:pt x="520839" y="362762"/>
                </a:lnTo>
                <a:lnTo>
                  <a:pt x="526846" y="361835"/>
                </a:lnTo>
                <a:lnTo>
                  <a:pt x="530669" y="358902"/>
                </a:lnTo>
                <a:lnTo>
                  <a:pt x="531012" y="355307"/>
                </a:lnTo>
                <a:lnTo>
                  <a:pt x="610628" y="141516"/>
                </a:lnTo>
                <a:lnTo>
                  <a:pt x="613244" y="133375"/>
                </a:lnTo>
                <a:lnTo>
                  <a:pt x="615086" y="125120"/>
                </a:lnTo>
                <a:lnTo>
                  <a:pt x="616127" y="116700"/>
                </a:lnTo>
                <a:lnTo>
                  <a:pt x="616369" y="108013"/>
                </a:lnTo>
                <a:lnTo>
                  <a:pt x="616115" y="8089"/>
                </a:lnTo>
                <a:lnTo>
                  <a:pt x="617321" y="3263"/>
                </a:lnTo>
                <a:close/>
              </a:path>
            </a:pathLst>
          </a:custGeom>
          <a:solidFill>
            <a:srgbClr val="4E6E8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9" name="object 9"/>
          <p:cNvGrpSpPr/>
          <p:nvPr/>
        </p:nvGrpSpPr>
        <p:grpSpPr>
          <a:xfrm>
            <a:off x="11522182" y="263879"/>
            <a:ext cx="392430" cy="375285"/>
            <a:chOff x="11522182" y="263879"/>
            <a:chExt cx="392430" cy="375285"/>
          </a:xfrm>
        </p:grpSpPr>
        <p:sp>
          <p:nvSpPr>
            <p:cNvPr id="10" name="object 10"/>
            <p:cNvSpPr/>
            <p:nvPr/>
          </p:nvSpPr>
          <p:spPr>
            <a:xfrm>
              <a:off x="11522182" y="263879"/>
              <a:ext cx="392430" cy="375285"/>
            </a:xfrm>
            <a:custGeom>
              <a:avLst/>
              <a:gdLst/>
              <a:ahLst/>
              <a:cxnLst/>
              <a:rect l="l" t="t" r="r" b="b"/>
              <a:pathLst>
                <a:path w="392429" h="375284">
                  <a:moveTo>
                    <a:pt x="177880" y="340639"/>
                  </a:moveTo>
                  <a:lnTo>
                    <a:pt x="111723" y="340639"/>
                  </a:lnTo>
                  <a:lnTo>
                    <a:pt x="125483" y="375213"/>
                  </a:lnTo>
                  <a:lnTo>
                    <a:pt x="177880" y="340639"/>
                  </a:lnTo>
                  <a:close/>
                </a:path>
                <a:path w="392429" h="375284">
                  <a:moveTo>
                    <a:pt x="98211" y="26567"/>
                  </a:moveTo>
                  <a:lnTo>
                    <a:pt x="60621" y="36053"/>
                  </a:lnTo>
                  <a:lnTo>
                    <a:pt x="20023" y="52176"/>
                  </a:lnTo>
                  <a:lnTo>
                    <a:pt x="13214" y="55413"/>
                  </a:lnTo>
                  <a:lnTo>
                    <a:pt x="4734" y="56079"/>
                  </a:lnTo>
                  <a:lnTo>
                    <a:pt x="0" y="62410"/>
                  </a:lnTo>
                  <a:lnTo>
                    <a:pt x="16972" y="101955"/>
                  </a:lnTo>
                  <a:lnTo>
                    <a:pt x="62791" y="217041"/>
                  </a:lnTo>
                  <a:lnTo>
                    <a:pt x="111652" y="340668"/>
                  </a:lnTo>
                  <a:lnTo>
                    <a:pt x="177880" y="340639"/>
                  </a:lnTo>
                  <a:lnTo>
                    <a:pt x="222339" y="311834"/>
                  </a:lnTo>
                  <a:lnTo>
                    <a:pt x="265893" y="286688"/>
                  </a:lnTo>
                  <a:lnTo>
                    <a:pt x="304054" y="269643"/>
                  </a:lnTo>
                  <a:lnTo>
                    <a:pt x="318435" y="268776"/>
                  </a:lnTo>
                  <a:lnTo>
                    <a:pt x="391841" y="268776"/>
                  </a:lnTo>
                  <a:lnTo>
                    <a:pt x="391929" y="185032"/>
                  </a:lnTo>
                  <a:lnTo>
                    <a:pt x="392177" y="185016"/>
                  </a:lnTo>
                  <a:lnTo>
                    <a:pt x="392177" y="138987"/>
                  </a:lnTo>
                  <a:lnTo>
                    <a:pt x="391474" y="138987"/>
                  </a:lnTo>
                  <a:lnTo>
                    <a:pt x="391595" y="65728"/>
                  </a:lnTo>
                  <a:lnTo>
                    <a:pt x="392177" y="65641"/>
                  </a:lnTo>
                  <a:lnTo>
                    <a:pt x="392177" y="52176"/>
                  </a:lnTo>
                  <a:lnTo>
                    <a:pt x="195310" y="52176"/>
                  </a:lnTo>
                  <a:lnTo>
                    <a:pt x="180272" y="48907"/>
                  </a:lnTo>
                  <a:lnTo>
                    <a:pt x="165502" y="42670"/>
                  </a:lnTo>
                  <a:lnTo>
                    <a:pt x="143588" y="33066"/>
                  </a:lnTo>
                  <a:lnTo>
                    <a:pt x="121207" y="27408"/>
                  </a:lnTo>
                  <a:lnTo>
                    <a:pt x="98211" y="26567"/>
                  </a:lnTo>
                  <a:close/>
                </a:path>
                <a:path w="392429" h="375284">
                  <a:moveTo>
                    <a:pt x="391841" y="268776"/>
                  </a:moveTo>
                  <a:lnTo>
                    <a:pt x="318435" y="268776"/>
                  </a:lnTo>
                  <a:lnTo>
                    <a:pt x="331475" y="272512"/>
                  </a:lnTo>
                  <a:lnTo>
                    <a:pt x="343218" y="280715"/>
                  </a:lnTo>
                  <a:lnTo>
                    <a:pt x="354425" y="289171"/>
                  </a:lnTo>
                  <a:lnTo>
                    <a:pt x="365958" y="293506"/>
                  </a:lnTo>
                  <a:lnTo>
                    <a:pt x="378361" y="293656"/>
                  </a:lnTo>
                  <a:lnTo>
                    <a:pt x="392177" y="289554"/>
                  </a:lnTo>
                  <a:lnTo>
                    <a:pt x="392177" y="270299"/>
                  </a:lnTo>
                  <a:lnTo>
                    <a:pt x="391840" y="270299"/>
                  </a:lnTo>
                  <a:lnTo>
                    <a:pt x="391841" y="268776"/>
                  </a:lnTo>
                  <a:close/>
                </a:path>
                <a:path w="392429" h="375284">
                  <a:moveTo>
                    <a:pt x="392177" y="270233"/>
                  </a:moveTo>
                  <a:lnTo>
                    <a:pt x="391840" y="270299"/>
                  </a:lnTo>
                  <a:lnTo>
                    <a:pt x="392177" y="270299"/>
                  </a:lnTo>
                  <a:close/>
                </a:path>
                <a:path w="392429" h="375284">
                  <a:moveTo>
                    <a:pt x="392177" y="138954"/>
                  </a:moveTo>
                  <a:lnTo>
                    <a:pt x="391474" y="138987"/>
                  </a:lnTo>
                  <a:lnTo>
                    <a:pt x="392177" y="138987"/>
                  </a:lnTo>
                  <a:close/>
                </a:path>
                <a:path w="392429" h="375284">
                  <a:moveTo>
                    <a:pt x="340300" y="4862"/>
                  </a:moveTo>
                  <a:lnTo>
                    <a:pt x="334275" y="7146"/>
                  </a:lnTo>
                  <a:lnTo>
                    <a:pt x="239101" y="44625"/>
                  </a:lnTo>
                  <a:lnTo>
                    <a:pt x="232567" y="46159"/>
                  </a:lnTo>
                  <a:lnTo>
                    <a:pt x="226352" y="48388"/>
                  </a:lnTo>
                  <a:lnTo>
                    <a:pt x="210659" y="52122"/>
                  </a:lnTo>
                  <a:lnTo>
                    <a:pt x="195312" y="52176"/>
                  </a:lnTo>
                  <a:lnTo>
                    <a:pt x="392177" y="52176"/>
                  </a:lnTo>
                  <a:lnTo>
                    <a:pt x="392177" y="5237"/>
                  </a:lnTo>
                  <a:lnTo>
                    <a:pt x="347587" y="5237"/>
                  </a:lnTo>
                  <a:lnTo>
                    <a:pt x="340300" y="4862"/>
                  </a:lnTo>
                  <a:close/>
                </a:path>
                <a:path w="392429" h="375284">
                  <a:moveTo>
                    <a:pt x="392177" y="0"/>
                  </a:moveTo>
                  <a:lnTo>
                    <a:pt x="347587" y="5237"/>
                  </a:lnTo>
                  <a:lnTo>
                    <a:pt x="392177" y="5237"/>
                  </a:lnTo>
                  <a:lnTo>
                    <a:pt x="392177" y="0"/>
                  </a:lnTo>
                  <a:close/>
                </a:path>
              </a:pathLst>
            </a:custGeom>
            <a:solidFill>
              <a:srgbClr val="4E6E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1539153" y="307928"/>
              <a:ext cx="374650" cy="297180"/>
            </a:xfrm>
            <a:custGeom>
              <a:avLst/>
              <a:gdLst/>
              <a:ahLst/>
              <a:cxnLst/>
              <a:rect l="l" t="t" r="r" b="b"/>
              <a:pathLst>
                <a:path w="374650" h="297180">
                  <a:moveTo>
                    <a:pt x="373780" y="0"/>
                  </a:moveTo>
                  <a:lnTo>
                    <a:pt x="355457" y="5659"/>
                  </a:lnTo>
                  <a:lnTo>
                    <a:pt x="308638" y="16721"/>
                  </a:lnTo>
                  <a:lnTo>
                    <a:pt x="245545" y="24316"/>
                  </a:lnTo>
                  <a:lnTo>
                    <a:pt x="178399" y="19573"/>
                  </a:lnTo>
                  <a:lnTo>
                    <a:pt x="113904" y="17762"/>
                  </a:lnTo>
                  <a:lnTo>
                    <a:pt x="56648" y="31806"/>
                  </a:lnTo>
                  <a:lnTo>
                    <a:pt x="15668" y="49317"/>
                  </a:lnTo>
                  <a:lnTo>
                    <a:pt x="0" y="57906"/>
                  </a:lnTo>
                  <a:lnTo>
                    <a:pt x="45817" y="172994"/>
                  </a:lnTo>
                  <a:lnTo>
                    <a:pt x="94682" y="296621"/>
                  </a:lnTo>
                  <a:lnTo>
                    <a:pt x="108220" y="290384"/>
                  </a:lnTo>
                  <a:lnTo>
                    <a:pt x="141272" y="273400"/>
                  </a:lnTo>
                  <a:lnTo>
                    <a:pt x="182493" y="248258"/>
                  </a:lnTo>
                  <a:lnTo>
                    <a:pt x="220538" y="217548"/>
                  </a:lnTo>
                  <a:lnTo>
                    <a:pt x="262922" y="200552"/>
                  </a:lnTo>
                  <a:lnTo>
                    <a:pt x="313686" y="205583"/>
                  </a:lnTo>
                  <a:lnTo>
                    <a:pt x="356280" y="218773"/>
                  </a:lnTo>
                  <a:lnTo>
                    <a:pt x="374155" y="226251"/>
                  </a:lnTo>
                  <a:lnTo>
                    <a:pt x="37378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/>
          <p:nvPr/>
        </p:nvSpPr>
        <p:spPr>
          <a:xfrm>
            <a:off x="10690841" y="307419"/>
            <a:ext cx="328295" cy="361950"/>
          </a:xfrm>
          <a:custGeom>
            <a:avLst/>
            <a:gdLst/>
            <a:ahLst/>
            <a:cxnLst/>
            <a:rect l="l" t="t" r="r" b="b"/>
            <a:pathLst>
              <a:path w="328295" h="361950">
                <a:moveTo>
                  <a:pt x="88856" y="0"/>
                </a:moveTo>
                <a:lnTo>
                  <a:pt x="5933" y="118"/>
                </a:lnTo>
                <a:lnTo>
                  <a:pt x="3446" y="343"/>
                </a:lnTo>
                <a:lnTo>
                  <a:pt x="0" y="513"/>
                </a:lnTo>
                <a:lnTo>
                  <a:pt x="0" y="359319"/>
                </a:lnTo>
                <a:lnTo>
                  <a:pt x="4668" y="361418"/>
                </a:lnTo>
                <a:lnTo>
                  <a:pt x="8926" y="360543"/>
                </a:lnTo>
                <a:lnTo>
                  <a:pt x="158649" y="360543"/>
                </a:lnTo>
                <a:lnTo>
                  <a:pt x="203997" y="357045"/>
                </a:lnTo>
                <a:lnTo>
                  <a:pt x="245483" y="344901"/>
                </a:lnTo>
                <a:lnTo>
                  <a:pt x="288448" y="312259"/>
                </a:lnTo>
                <a:lnTo>
                  <a:pt x="309434" y="278956"/>
                </a:lnTo>
                <a:lnTo>
                  <a:pt x="124346" y="278956"/>
                </a:lnTo>
                <a:lnTo>
                  <a:pt x="110354" y="278524"/>
                </a:lnTo>
                <a:lnTo>
                  <a:pt x="110354" y="82128"/>
                </a:lnTo>
                <a:lnTo>
                  <a:pt x="127451" y="81821"/>
                </a:lnTo>
                <a:lnTo>
                  <a:pt x="308477" y="81821"/>
                </a:lnTo>
                <a:lnTo>
                  <a:pt x="302337" y="68494"/>
                </a:lnTo>
                <a:lnTo>
                  <a:pt x="270220" y="30955"/>
                </a:lnTo>
                <a:lnTo>
                  <a:pt x="229154" y="9346"/>
                </a:lnTo>
                <a:lnTo>
                  <a:pt x="189600" y="1304"/>
                </a:lnTo>
                <a:lnTo>
                  <a:pt x="169285" y="297"/>
                </a:lnTo>
                <a:lnTo>
                  <a:pt x="88856" y="0"/>
                </a:lnTo>
                <a:close/>
              </a:path>
              <a:path w="328295" h="361950">
                <a:moveTo>
                  <a:pt x="158649" y="360543"/>
                </a:moveTo>
                <a:lnTo>
                  <a:pt x="8926" y="360543"/>
                </a:lnTo>
                <a:lnTo>
                  <a:pt x="75765" y="360606"/>
                </a:lnTo>
                <a:lnTo>
                  <a:pt x="155799" y="360589"/>
                </a:lnTo>
                <a:lnTo>
                  <a:pt x="158649" y="360543"/>
                </a:lnTo>
                <a:close/>
              </a:path>
              <a:path w="328295" h="361950">
                <a:moveTo>
                  <a:pt x="155799" y="360589"/>
                </a:moveTo>
                <a:lnTo>
                  <a:pt x="138461" y="360589"/>
                </a:lnTo>
                <a:lnTo>
                  <a:pt x="154887" y="360603"/>
                </a:lnTo>
                <a:lnTo>
                  <a:pt x="155799" y="360589"/>
                </a:lnTo>
                <a:close/>
              </a:path>
              <a:path w="328295" h="361950">
                <a:moveTo>
                  <a:pt x="308477" y="81821"/>
                </a:moveTo>
                <a:lnTo>
                  <a:pt x="127451" y="81821"/>
                </a:lnTo>
                <a:lnTo>
                  <a:pt x="144414" y="81928"/>
                </a:lnTo>
                <a:lnTo>
                  <a:pt x="161192" y="83672"/>
                </a:lnTo>
                <a:lnTo>
                  <a:pt x="199510" y="103595"/>
                </a:lnTo>
                <a:lnTo>
                  <a:pt x="216118" y="154494"/>
                </a:lnTo>
                <a:lnTo>
                  <a:pt x="217882" y="181571"/>
                </a:lnTo>
                <a:lnTo>
                  <a:pt x="216419" y="208646"/>
                </a:lnTo>
                <a:lnTo>
                  <a:pt x="205470" y="252118"/>
                </a:lnTo>
                <a:lnTo>
                  <a:pt x="164635" y="277395"/>
                </a:lnTo>
                <a:lnTo>
                  <a:pt x="137981" y="278956"/>
                </a:lnTo>
                <a:lnTo>
                  <a:pt x="309434" y="278956"/>
                </a:lnTo>
                <a:lnTo>
                  <a:pt x="323074" y="236609"/>
                </a:lnTo>
                <a:lnTo>
                  <a:pt x="327903" y="177432"/>
                </a:lnTo>
                <a:lnTo>
                  <a:pt x="326294" y="148380"/>
                </a:lnTo>
                <a:lnTo>
                  <a:pt x="321433" y="119812"/>
                </a:lnTo>
                <a:lnTo>
                  <a:pt x="313051" y="91751"/>
                </a:lnTo>
                <a:lnTo>
                  <a:pt x="308477" y="81821"/>
                </a:lnTo>
                <a:close/>
              </a:path>
            </a:pathLst>
          </a:custGeom>
          <a:solidFill>
            <a:srgbClr val="42556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3" name="object 13"/>
          <p:cNvGrpSpPr/>
          <p:nvPr/>
        </p:nvGrpSpPr>
        <p:grpSpPr>
          <a:xfrm>
            <a:off x="10967087" y="263878"/>
            <a:ext cx="946785" cy="404495"/>
            <a:chOff x="10967087" y="263878"/>
            <a:chExt cx="946785" cy="404495"/>
          </a:xfrm>
        </p:grpSpPr>
        <p:sp>
          <p:nvSpPr>
            <p:cNvPr id="14" name="object 14"/>
            <p:cNvSpPr/>
            <p:nvPr/>
          </p:nvSpPr>
          <p:spPr>
            <a:xfrm>
              <a:off x="10967085" y="307936"/>
              <a:ext cx="656590" cy="360045"/>
            </a:xfrm>
            <a:custGeom>
              <a:avLst/>
              <a:gdLst/>
              <a:ahLst/>
              <a:cxnLst/>
              <a:rect l="l" t="t" r="r" b="b"/>
              <a:pathLst>
                <a:path w="656590" h="360045">
                  <a:moveTo>
                    <a:pt x="342493" y="3263"/>
                  </a:moveTo>
                  <a:lnTo>
                    <a:pt x="339826" y="330"/>
                  </a:lnTo>
                  <a:lnTo>
                    <a:pt x="230162" y="330"/>
                  </a:lnTo>
                  <a:lnTo>
                    <a:pt x="230162" y="125349"/>
                  </a:lnTo>
                  <a:lnTo>
                    <a:pt x="109245" y="125349"/>
                  </a:lnTo>
                  <a:lnTo>
                    <a:pt x="109245" y="190"/>
                  </a:lnTo>
                  <a:lnTo>
                    <a:pt x="38" y="190"/>
                  </a:lnTo>
                  <a:lnTo>
                    <a:pt x="38" y="18262"/>
                  </a:lnTo>
                  <a:lnTo>
                    <a:pt x="15201" y="32245"/>
                  </a:lnTo>
                  <a:lnTo>
                    <a:pt x="28765" y="48336"/>
                  </a:lnTo>
                  <a:lnTo>
                    <a:pt x="48285" y="82727"/>
                  </a:lnTo>
                  <a:lnTo>
                    <a:pt x="60083" y="128155"/>
                  </a:lnTo>
                  <a:lnTo>
                    <a:pt x="65722" y="174764"/>
                  </a:lnTo>
                  <a:lnTo>
                    <a:pt x="65392" y="193484"/>
                  </a:lnTo>
                  <a:lnTo>
                    <a:pt x="59893" y="239814"/>
                  </a:lnTo>
                  <a:lnTo>
                    <a:pt x="48018" y="280301"/>
                  </a:lnTo>
                  <a:lnTo>
                    <a:pt x="19469" y="323062"/>
                  </a:lnTo>
                  <a:lnTo>
                    <a:pt x="0" y="340817"/>
                  </a:lnTo>
                  <a:lnTo>
                    <a:pt x="0" y="359371"/>
                  </a:lnTo>
                  <a:lnTo>
                    <a:pt x="110109" y="359371"/>
                  </a:lnTo>
                  <a:lnTo>
                    <a:pt x="110109" y="215315"/>
                  </a:lnTo>
                  <a:lnTo>
                    <a:pt x="230568" y="215315"/>
                  </a:lnTo>
                  <a:lnTo>
                    <a:pt x="230568" y="358990"/>
                  </a:lnTo>
                  <a:lnTo>
                    <a:pt x="238506" y="359765"/>
                  </a:lnTo>
                  <a:lnTo>
                    <a:pt x="245465" y="359994"/>
                  </a:lnTo>
                  <a:lnTo>
                    <a:pt x="251472" y="359054"/>
                  </a:lnTo>
                  <a:lnTo>
                    <a:pt x="255295" y="356120"/>
                  </a:lnTo>
                  <a:lnTo>
                    <a:pt x="255917" y="352526"/>
                  </a:lnTo>
                  <a:lnTo>
                    <a:pt x="335661" y="138734"/>
                  </a:lnTo>
                  <a:lnTo>
                    <a:pt x="338302" y="130594"/>
                  </a:lnTo>
                  <a:lnTo>
                    <a:pt x="340182" y="122339"/>
                  </a:lnTo>
                  <a:lnTo>
                    <a:pt x="341274" y="113919"/>
                  </a:lnTo>
                  <a:lnTo>
                    <a:pt x="341541" y="105232"/>
                  </a:lnTo>
                  <a:lnTo>
                    <a:pt x="341299" y="81470"/>
                  </a:lnTo>
                  <a:lnTo>
                    <a:pt x="341287" y="6858"/>
                  </a:lnTo>
                  <a:lnTo>
                    <a:pt x="342493" y="3263"/>
                  </a:lnTo>
                  <a:close/>
                </a:path>
                <a:path w="656590" h="360045">
                  <a:moveTo>
                    <a:pt x="656526" y="359524"/>
                  </a:moveTo>
                  <a:lnTo>
                    <a:pt x="634885" y="301383"/>
                  </a:lnTo>
                  <a:lnTo>
                    <a:pt x="615073" y="248170"/>
                  </a:lnTo>
                  <a:lnTo>
                    <a:pt x="614133" y="245656"/>
                  </a:lnTo>
                  <a:lnTo>
                    <a:pt x="559104" y="97815"/>
                  </a:lnTo>
                  <a:lnTo>
                    <a:pt x="538937" y="43637"/>
                  </a:lnTo>
                  <a:lnTo>
                    <a:pt x="538937" y="157797"/>
                  </a:lnTo>
                  <a:lnTo>
                    <a:pt x="493141" y="191846"/>
                  </a:lnTo>
                  <a:lnTo>
                    <a:pt x="499719" y="212344"/>
                  </a:lnTo>
                  <a:lnTo>
                    <a:pt x="502970" y="222618"/>
                  </a:lnTo>
                  <a:lnTo>
                    <a:pt x="506133" y="232905"/>
                  </a:lnTo>
                  <a:lnTo>
                    <a:pt x="507441" y="237261"/>
                  </a:lnTo>
                  <a:lnTo>
                    <a:pt x="510501" y="241350"/>
                  </a:lnTo>
                  <a:lnTo>
                    <a:pt x="508876" y="246354"/>
                  </a:lnTo>
                  <a:lnTo>
                    <a:pt x="511251" y="245656"/>
                  </a:lnTo>
                  <a:lnTo>
                    <a:pt x="510451" y="247015"/>
                  </a:lnTo>
                  <a:lnTo>
                    <a:pt x="510044" y="248170"/>
                  </a:lnTo>
                  <a:lnTo>
                    <a:pt x="508965" y="248056"/>
                  </a:lnTo>
                  <a:lnTo>
                    <a:pt x="508558" y="247484"/>
                  </a:lnTo>
                  <a:lnTo>
                    <a:pt x="508622" y="247218"/>
                  </a:lnTo>
                  <a:lnTo>
                    <a:pt x="508800" y="246430"/>
                  </a:lnTo>
                  <a:lnTo>
                    <a:pt x="499935" y="241604"/>
                  </a:lnTo>
                  <a:lnTo>
                    <a:pt x="491718" y="235788"/>
                  </a:lnTo>
                  <a:lnTo>
                    <a:pt x="483755" y="229616"/>
                  </a:lnTo>
                  <a:lnTo>
                    <a:pt x="475615" y="223697"/>
                  </a:lnTo>
                  <a:lnTo>
                    <a:pt x="471411" y="220903"/>
                  </a:lnTo>
                  <a:lnTo>
                    <a:pt x="467360" y="217868"/>
                  </a:lnTo>
                  <a:lnTo>
                    <a:pt x="462508" y="214426"/>
                  </a:lnTo>
                  <a:lnTo>
                    <a:pt x="416902" y="247218"/>
                  </a:lnTo>
                  <a:lnTo>
                    <a:pt x="414896" y="245414"/>
                  </a:lnTo>
                  <a:lnTo>
                    <a:pt x="431812" y="191782"/>
                  </a:lnTo>
                  <a:lnTo>
                    <a:pt x="383552" y="156095"/>
                  </a:lnTo>
                  <a:lnTo>
                    <a:pt x="443280" y="156095"/>
                  </a:lnTo>
                  <a:lnTo>
                    <a:pt x="462407" y="97815"/>
                  </a:lnTo>
                  <a:lnTo>
                    <a:pt x="481609" y="155625"/>
                  </a:lnTo>
                  <a:lnTo>
                    <a:pt x="537781" y="155625"/>
                  </a:lnTo>
                  <a:lnTo>
                    <a:pt x="538937" y="157797"/>
                  </a:lnTo>
                  <a:lnTo>
                    <a:pt x="538937" y="43637"/>
                  </a:lnTo>
                  <a:lnTo>
                    <a:pt x="522693" y="0"/>
                  </a:lnTo>
                  <a:lnTo>
                    <a:pt x="401078" y="0"/>
                  </a:lnTo>
                  <a:lnTo>
                    <a:pt x="267385" y="359244"/>
                  </a:lnTo>
                  <a:lnTo>
                    <a:pt x="380580" y="359244"/>
                  </a:lnTo>
                  <a:lnTo>
                    <a:pt x="385025" y="344335"/>
                  </a:lnTo>
                  <a:lnTo>
                    <a:pt x="389191" y="329641"/>
                  </a:lnTo>
                  <a:lnTo>
                    <a:pt x="393484" y="315290"/>
                  </a:lnTo>
                  <a:lnTo>
                    <a:pt x="398272" y="301383"/>
                  </a:lnTo>
                  <a:lnTo>
                    <a:pt x="522884" y="301383"/>
                  </a:lnTo>
                  <a:lnTo>
                    <a:pt x="527481" y="316547"/>
                  </a:lnTo>
                  <a:lnTo>
                    <a:pt x="531495" y="331571"/>
                  </a:lnTo>
                  <a:lnTo>
                    <a:pt x="535927" y="346036"/>
                  </a:lnTo>
                  <a:lnTo>
                    <a:pt x="541845" y="359524"/>
                  </a:lnTo>
                  <a:lnTo>
                    <a:pt x="656526" y="359524"/>
                  </a:lnTo>
                  <a:close/>
                </a:path>
              </a:pathLst>
            </a:custGeom>
            <a:solidFill>
              <a:srgbClr val="42556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1522176" y="263880"/>
              <a:ext cx="391160" cy="375285"/>
            </a:xfrm>
            <a:custGeom>
              <a:avLst/>
              <a:gdLst/>
              <a:ahLst/>
              <a:cxnLst/>
              <a:rect l="l" t="t" r="r" b="b"/>
              <a:pathLst>
                <a:path w="391159" h="375284">
                  <a:moveTo>
                    <a:pt x="390753" y="239763"/>
                  </a:moveTo>
                  <a:lnTo>
                    <a:pt x="378155" y="241795"/>
                  </a:lnTo>
                  <a:lnTo>
                    <a:pt x="365747" y="243344"/>
                  </a:lnTo>
                  <a:lnTo>
                    <a:pt x="353415" y="243941"/>
                  </a:lnTo>
                  <a:lnTo>
                    <a:pt x="341033" y="243154"/>
                  </a:lnTo>
                  <a:lnTo>
                    <a:pt x="326313" y="240004"/>
                  </a:lnTo>
                  <a:lnTo>
                    <a:pt x="312394" y="234937"/>
                  </a:lnTo>
                  <a:lnTo>
                    <a:pt x="299034" y="228523"/>
                  </a:lnTo>
                  <a:lnTo>
                    <a:pt x="285991" y="221322"/>
                  </a:lnTo>
                  <a:lnTo>
                    <a:pt x="274637" y="216382"/>
                  </a:lnTo>
                  <a:lnTo>
                    <a:pt x="263486" y="214782"/>
                  </a:lnTo>
                  <a:lnTo>
                    <a:pt x="252310" y="216662"/>
                  </a:lnTo>
                  <a:lnTo>
                    <a:pt x="240868" y="222148"/>
                  </a:lnTo>
                  <a:lnTo>
                    <a:pt x="207657" y="242747"/>
                  </a:lnTo>
                  <a:lnTo>
                    <a:pt x="104762" y="305384"/>
                  </a:lnTo>
                  <a:lnTo>
                    <a:pt x="101130" y="306412"/>
                  </a:lnTo>
                  <a:lnTo>
                    <a:pt x="100177" y="311632"/>
                  </a:lnTo>
                  <a:lnTo>
                    <a:pt x="125488" y="375221"/>
                  </a:lnTo>
                  <a:lnTo>
                    <a:pt x="201104" y="325374"/>
                  </a:lnTo>
                  <a:lnTo>
                    <a:pt x="222338" y="311835"/>
                  </a:lnTo>
                  <a:lnTo>
                    <a:pt x="265899" y="286689"/>
                  </a:lnTo>
                  <a:lnTo>
                    <a:pt x="303949" y="269646"/>
                  </a:lnTo>
                  <a:lnTo>
                    <a:pt x="318084" y="268782"/>
                  </a:lnTo>
                  <a:lnTo>
                    <a:pt x="330873" y="272516"/>
                  </a:lnTo>
                  <a:lnTo>
                    <a:pt x="342506" y="280720"/>
                  </a:lnTo>
                  <a:lnTo>
                    <a:pt x="353644" y="289179"/>
                  </a:lnTo>
                  <a:lnTo>
                    <a:pt x="365023" y="293509"/>
                  </a:lnTo>
                  <a:lnTo>
                    <a:pt x="377190" y="293662"/>
                  </a:lnTo>
                  <a:lnTo>
                    <a:pt x="390753" y="289560"/>
                  </a:lnTo>
                  <a:lnTo>
                    <a:pt x="390753" y="239763"/>
                  </a:lnTo>
                  <a:close/>
                </a:path>
                <a:path w="391159" h="375284">
                  <a:moveTo>
                    <a:pt x="391045" y="138963"/>
                  </a:moveTo>
                  <a:lnTo>
                    <a:pt x="368960" y="143967"/>
                  </a:lnTo>
                  <a:lnTo>
                    <a:pt x="340842" y="151841"/>
                  </a:lnTo>
                  <a:lnTo>
                    <a:pt x="319735" y="154393"/>
                  </a:lnTo>
                  <a:lnTo>
                    <a:pt x="298538" y="153085"/>
                  </a:lnTo>
                  <a:lnTo>
                    <a:pt x="277164" y="147269"/>
                  </a:lnTo>
                  <a:lnTo>
                    <a:pt x="259753" y="140944"/>
                  </a:lnTo>
                  <a:lnTo>
                    <a:pt x="224599" y="129171"/>
                  </a:lnTo>
                  <a:lnTo>
                    <a:pt x="207086" y="123088"/>
                  </a:lnTo>
                  <a:lnTo>
                    <a:pt x="193941" y="119748"/>
                  </a:lnTo>
                  <a:lnTo>
                    <a:pt x="181025" y="119189"/>
                  </a:lnTo>
                  <a:lnTo>
                    <a:pt x="168198" y="121107"/>
                  </a:lnTo>
                  <a:lnTo>
                    <a:pt x="118541" y="142214"/>
                  </a:lnTo>
                  <a:lnTo>
                    <a:pt x="66294" y="172148"/>
                  </a:lnTo>
                  <a:lnTo>
                    <a:pt x="49530" y="183692"/>
                  </a:lnTo>
                  <a:lnTo>
                    <a:pt x="75107" y="248043"/>
                  </a:lnTo>
                  <a:lnTo>
                    <a:pt x="114312" y="220522"/>
                  </a:lnTo>
                  <a:lnTo>
                    <a:pt x="141224" y="203200"/>
                  </a:lnTo>
                  <a:lnTo>
                    <a:pt x="168973" y="187286"/>
                  </a:lnTo>
                  <a:lnTo>
                    <a:pt x="197827" y="173189"/>
                  </a:lnTo>
                  <a:lnTo>
                    <a:pt x="213245" y="167830"/>
                  </a:lnTo>
                  <a:lnTo>
                    <a:pt x="228180" y="166090"/>
                  </a:lnTo>
                  <a:lnTo>
                    <a:pt x="242874" y="168605"/>
                  </a:lnTo>
                  <a:lnTo>
                    <a:pt x="257517" y="175996"/>
                  </a:lnTo>
                  <a:lnTo>
                    <a:pt x="263436" y="179578"/>
                  </a:lnTo>
                  <a:lnTo>
                    <a:pt x="269684" y="182676"/>
                  </a:lnTo>
                  <a:lnTo>
                    <a:pt x="282536" y="188214"/>
                  </a:lnTo>
                  <a:lnTo>
                    <a:pt x="299148" y="194005"/>
                  </a:lnTo>
                  <a:lnTo>
                    <a:pt x="316052" y="197192"/>
                  </a:lnTo>
                  <a:lnTo>
                    <a:pt x="333235" y="197789"/>
                  </a:lnTo>
                  <a:lnTo>
                    <a:pt x="350710" y="195770"/>
                  </a:lnTo>
                  <a:lnTo>
                    <a:pt x="357759" y="194449"/>
                  </a:lnTo>
                  <a:lnTo>
                    <a:pt x="364883" y="191858"/>
                  </a:lnTo>
                  <a:lnTo>
                    <a:pt x="379806" y="192684"/>
                  </a:lnTo>
                  <a:lnTo>
                    <a:pt x="385381" y="189534"/>
                  </a:lnTo>
                  <a:lnTo>
                    <a:pt x="391045" y="185000"/>
                  </a:lnTo>
                  <a:lnTo>
                    <a:pt x="391045" y="138963"/>
                  </a:lnTo>
                  <a:close/>
                </a:path>
                <a:path w="391159" h="375284">
                  <a:moveTo>
                    <a:pt x="391134" y="0"/>
                  </a:moveTo>
                  <a:lnTo>
                    <a:pt x="347065" y="5245"/>
                  </a:lnTo>
                  <a:lnTo>
                    <a:pt x="340042" y="4864"/>
                  </a:lnTo>
                  <a:lnTo>
                    <a:pt x="311734" y="15760"/>
                  </a:lnTo>
                  <a:lnTo>
                    <a:pt x="238975" y="44627"/>
                  </a:lnTo>
                  <a:lnTo>
                    <a:pt x="232498" y="46164"/>
                  </a:lnTo>
                  <a:lnTo>
                    <a:pt x="226288" y="48387"/>
                  </a:lnTo>
                  <a:lnTo>
                    <a:pt x="210604" y="52120"/>
                  </a:lnTo>
                  <a:lnTo>
                    <a:pt x="195262" y="52184"/>
                  </a:lnTo>
                  <a:lnTo>
                    <a:pt x="180238" y="48907"/>
                  </a:lnTo>
                  <a:lnTo>
                    <a:pt x="165468" y="42672"/>
                  </a:lnTo>
                  <a:lnTo>
                    <a:pt x="143560" y="33070"/>
                  </a:lnTo>
                  <a:lnTo>
                    <a:pt x="121183" y="27419"/>
                  </a:lnTo>
                  <a:lnTo>
                    <a:pt x="74434" y="31419"/>
                  </a:lnTo>
                  <a:lnTo>
                    <a:pt x="33324" y="46278"/>
                  </a:lnTo>
                  <a:lnTo>
                    <a:pt x="13208" y="55422"/>
                  </a:lnTo>
                  <a:lnTo>
                    <a:pt x="4737" y="56083"/>
                  </a:lnTo>
                  <a:lnTo>
                    <a:pt x="0" y="62420"/>
                  </a:lnTo>
                  <a:lnTo>
                    <a:pt x="23977" y="118275"/>
                  </a:lnTo>
                  <a:lnTo>
                    <a:pt x="42316" y="107937"/>
                  </a:lnTo>
                  <a:lnTo>
                    <a:pt x="60680" y="98539"/>
                  </a:lnTo>
                  <a:lnTo>
                    <a:pt x="98298" y="83185"/>
                  </a:lnTo>
                  <a:lnTo>
                    <a:pt x="142481" y="72593"/>
                  </a:lnTo>
                  <a:lnTo>
                    <a:pt x="164998" y="71450"/>
                  </a:lnTo>
                  <a:lnTo>
                    <a:pt x="187871" y="74206"/>
                  </a:lnTo>
                  <a:lnTo>
                    <a:pt x="203974" y="79108"/>
                  </a:lnTo>
                  <a:lnTo>
                    <a:pt x="219240" y="85979"/>
                  </a:lnTo>
                  <a:lnTo>
                    <a:pt x="254660" y="104863"/>
                  </a:lnTo>
                  <a:lnTo>
                    <a:pt x="259626" y="105740"/>
                  </a:lnTo>
                  <a:lnTo>
                    <a:pt x="284975" y="97091"/>
                  </a:lnTo>
                  <a:lnTo>
                    <a:pt x="344766" y="79349"/>
                  </a:lnTo>
                  <a:lnTo>
                    <a:pt x="356425" y="76136"/>
                  </a:lnTo>
                  <a:lnTo>
                    <a:pt x="368173" y="73190"/>
                  </a:lnTo>
                  <a:lnTo>
                    <a:pt x="379806" y="69888"/>
                  </a:lnTo>
                  <a:lnTo>
                    <a:pt x="391134" y="65595"/>
                  </a:lnTo>
                  <a:lnTo>
                    <a:pt x="391134" y="0"/>
                  </a:lnTo>
                  <a:close/>
                </a:path>
              </a:pathLst>
            </a:custGeom>
            <a:solidFill>
              <a:srgbClr val="BD20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1475651" y="553587"/>
              <a:ext cx="3175" cy="2540"/>
            </a:xfrm>
            <a:custGeom>
              <a:avLst/>
              <a:gdLst/>
              <a:ahLst/>
              <a:cxnLst/>
              <a:rect l="l" t="t" r="r" b="b"/>
              <a:pathLst>
                <a:path w="3175" h="2540">
                  <a:moveTo>
                    <a:pt x="2701" y="0"/>
                  </a:moveTo>
                  <a:lnTo>
                    <a:pt x="309" y="695"/>
                  </a:lnTo>
                  <a:lnTo>
                    <a:pt x="0" y="1824"/>
                  </a:lnTo>
                  <a:lnTo>
                    <a:pt x="394" y="2399"/>
                  </a:lnTo>
                  <a:lnTo>
                    <a:pt x="1485" y="2509"/>
                  </a:lnTo>
                  <a:lnTo>
                    <a:pt x="1901" y="1363"/>
                  </a:lnTo>
                  <a:close/>
                </a:path>
              </a:pathLst>
            </a:custGeom>
            <a:solidFill>
              <a:srgbClr val="E9E9E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3560762" y="944371"/>
            <a:ext cx="510730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spc="-5" dirty="0">
                <a:solidFill>
                  <a:srgbClr val="C00000"/>
                </a:solidFill>
                <a:latin typeface="Arial"/>
                <a:cs typeface="Arial"/>
              </a:rPr>
              <a:t>PROTECTING</a:t>
            </a:r>
            <a:r>
              <a:rPr sz="3600" b="1" spc="-5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3600" b="1" dirty="0">
                <a:latin typeface="Arial"/>
                <a:cs typeface="Arial"/>
              </a:rPr>
              <a:t>THE</a:t>
            </a:r>
            <a:r>
              <a:rPr sz="3600" b="1" spc="-35" dirty="0">
                <a:latin typeface="Arial"/>
                <a:cs typeface="Arial"/>
              </a:rPr>
              <a:t> </a:t>
            </a:r>
            <a:r>
              <a:rPr sz="3600" b="1" dirty="0">
                <a:latin typeface="Arial"/>
                <a:cs typeface="Arial"/>
              </a:rPr>
              <a:t>EYE</a:t>
            </a:r>
            <a:endParaRPr sz="36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13704" y="5061203"/>
            <a:ext cx="578358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5" dirty="0">
                <a:solidFill>
                  <a:srgbClr val="C00000"/>
                </a:solidFill>
                <a:latin typeface="Arial"/>
                <a:cs typeface="Arial"/>
              </a:rPr>
              <a:t>Apply</a:t>
            </a:r>
            <a:r>
              <a:rPr sz="2000" b="1" spc="-2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C00000"/>
                </a:solidFill>
                <a:latin typeface="Arial"/>
                <a:cs typeface="Arial"/>
              </a:rPr>
              <a:t>a</a:t>
            </a:r>
            <a:r>
              <a:rPr sz="2000" b="1" spc="-2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C00000"/>
                </a:solidFill>
                <a:latin typeface="Arial"/>
                <a:cs typeface="Arial"/>
              </a:rPr>
              <a:t>rigid</a:t>
            </a:r>
            <a:r>
              <a:rPr sz="2000" b="1" spc="-2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C00000"/>
                </a:solidFill>
                <a:latin typeface="Arial"/>
                <a:cs typeface="Arial"/>
              </a:rPr>
              <a:t>eye</a:t>
            </a:r>
            <a:r>
              <a:rPr sz="2000" b="1" spc="-2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C00000"/>
                </a:solidFill>
                <a:latin typeface="Arial"/>
                <a:cs typeface="Arial"/>
              </a:rPr>
              <a:t>shield</a:t>
            </a:r>
            <a:endParaRPr sz="20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buClr>
                <a:srgbClr val="F16232"/>
              </a:buClr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000" spc="-5" dirty="0">
                <a:latin typeface="Arial MT"/>
                <a:cs typeface="Arial MT"/>
              </a:rPr>
              <a:t>When</a:t>
            </a:r>
            <a:r>
              <a:rPr sz="2000" spc="-10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penetrating</a:t>
            </a:r>
            <a:r>
              <a:rPr sz="2000" spc="-1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eye</a:t>
            </a:r>
            <a:r>
              <a:rPr sz="2000" spc="-10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trauma</a:t>
            </a:r>
            <a:r>
              <a:rPr sz="2000" spc="-1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due</a:t>
            </a:r>
            <a:r>
              <a:rPr sz="2000" spc="-10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to</a:t>
            </a:r>
            <a:r>
              <a:rPr sz="2000" spc="-10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shrapnel</a:t>
            </a:r>
            <a:r>
              <a:rPr sz="2000" dirty="0">
                <a:latin typeface="Arial MT"/>
                <a:cs typeface="Arial MT"/>
              </a:rPr>
              <a:t> is</a:t>
            </a:r>
            <a:endParaRPr sz="2000">
              <a:latin typeface="Arial MT"/>
              <a:cs typeface="Arial MT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756603" y="5670803"/>
            <a:ext cx="5455920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000" spc="-5" dirty="0">
                <a:latin typeface="Arial MT"/>
                <a:cs typeface="Arial MT"/>
              </a:rPr>
              <a:t>suspected, </a:t>
            </a:r>
            <a:r>
              <a:rPr sz="2000" dirty="0">
                <a:latin typeface="Arial MT"/>
                <a:cs typeface="Arial MT"/>
              </a:rPr>
              <a:t>it is critically </a:t>
            </a:r>
            <a:r>
              <a:rPr sz="2000" spc="-5" dirty="0">
                <a:latin typeface="Arial MT"/>
                <a:cs typeface="Arial MT"/>
              </a:rPr>
              <a:t>important to prevent </a:t>
            </a:r>
            <a:r>
              <a:rPr sz="2000" dirty="0">
                <a:latin typeface="Arial MT"/>
                <a:cs typeface="Arial MT"/>
              </a:rPr>
              <a:t> manipulation</a:t>
            </a:r>
            <a:r>
              <a:rPr sz="2000" spc="-2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or</a:t>
            </a:r>
            <a:r>
              <a:rPr sz="2000" spc="-2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additional</a:t>
            </a:r>
            <a:r>
              <a:rPr sz="2000" spc="-10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trauma</a:t>
            </a:r>
            <a:r>
              <a:rPr sz="2000" spc="-20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to</a:t>
            </a:r>
            <a:r>
              <a:rPr sz="2000" spc="-20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the</a:t>
            </a:r>
            <a:r>
              <a:rPr sz="2000" spc="-2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eye</a:t>
            </a:r>
            <a:r>
              <a:rPr sz="2000" spc="-20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that </a:t>
            </a:r>
            <a:r>
              <a:rPr sz="2000" spc="-54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might</a:t>
            </a:r>
            <a:r>
              <a:rPr sz="2000" spc="-2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cause</a:t>
            </a:r>
            <a:r>
              <a:rPr sz="2000" spc="-15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further</a:t>
            </a:r>
            <a:r>
              <a:rPr sz="2000" spc="-10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damage</a:t>
            </a:r>
            <a:r>
              <a:rPr sz="2000" spc="-15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to</a:t>
            </a:r>
            <a:r>
              <a:rPr sz="2000" spc="-10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the</a:t>
            </a:r>
            <a:r>
              <a:rPr sz="2000" spc="-1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eye</a:t>
            </a:r>
            <a:endParaRPr sz="2000">
              <a:latin typeface="Arial MT"/>
              <a:cs typeface="Arial MT"/>
            </a:endParaRPr>
          </a:p>
        </p:txBody>
      </p:sp>
      <p:pic>
        <p:nvPicPr>
          <p:cNvPr id="20" name="object 2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663184" y="1981200"/>
            <a:ext cx="1816608" cy="3169920"/>
          </a:xfrm>
          <a:prstGeom prst="rect">
            <a:avLst/>
          </a:prstGeom>
        </p:spPr>
      </p:pic>
      <p:sp>
        <p:nvSpPr>
          <p:cNvPr id="21" name="object 21"/>
          <p:cNvSpPr txBox="1"/>
          <p:nvPr/>
        </p:nvSpPr>
        <p:spPr>
          <a:xfrm>
            <a:off x="3934119" y="3526028"/>
            <a:ext cx="1003935" cy="565150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12700" marR="5080">
              <a:lnSpc>
                <a:spcPts val="2090"/>
              </a:lnSpc>
              <a:spcBef>
                <a:spcPts val="225"/>
              </a:spcBef>
            </a:pPr>
            <a:r>
              <a:rPr sz="1800" i="1" spc="-5" dirty="0">
                <a:latin typeface="Arial"/>
                <a:cs typeface="Arial"/>
              </a:rPr>
              <a:t>Rigid</a:t>
            </a:r>
            <a:r>
              <a:rPr sz="1800" i="1" spc="-75" dirty="0">
                <a:latin typeface="Arial"/>
                <a:cs typeface="Arial"/>
              </a:rPr>
              <a:t> </a:t>
            </a:r>
            <a:r>
              <a:rPr sz="1800" i="1" spc="-5" dirty="0">
                <a:latin typeface="Arial"/>
                <a:cs typeface="Arial"/>
              </a:rPr>
              <a:t>Eye </a:t>
            </a:r>
            <a:r>
              <a:rPr sz="1800" i="1" spc="-484" dirty="0">
                <a:latin typeface="Arial"/>
                <a:cs typeface="Arial"/>
              </a:rPr>
              <a:t> </a:t>
            </a:r>
            <a:r>
              <a:rPr sz="1800" i="1" spc="-5" dirty="0">
                <a:latin typeface="Arial"/>
                <a:cs typeface="Arial"/>
              </a:rPr>
              <a:t>Shield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3571108" y="1664298"/>
            <a:ext cx="2478405" cy="2157095"/>
            <a:chOff x="3657600" y="1673351"/>
            <a:chExt cx="2478405" cy="2157095"/>
          </a:xfrm>
        </p:grpSpPr>
        <p:sp>
          <p:nvSpPr>
            <p:cNvPr id="23" name="object 23"/>
            <p:cNvSpPr/>
            <p:nvPr/>
          </p:nvSpPr>
          <p:spPr>
            <a:xfrm>
              <a:off x="5088407" y="3608601"/>
              <a:ext cx="730250" cy="221615"/>
            </a:xfrm>
            <a:custGeom>
              <a:avLst/>
              <a:gdLst/>
              <a:ahLst/>
              <a:cxnLst/>
              <a:rect l="l" t="t" r="r" b="b"/>
              <a:pathLst>
                <a:path w="730250" h="221614">
                  <a:moveTo>
                    <a:pt x="654527" y="33899"/>
                  </a:moveTo>
                  <a:lnTo>
                    <a:pt x="0" y="196666"/>
                  </a:lnTo>
                  <a:lnTo>
                    <a:pt x="6129" y="221315"/>
                  </a:lnTo>
                  <a:lnTo>
                    <a:pt x="660656" y="58547"/>
                  </a:lnTo>
                  <a:lnTo>
                    <a:pt x="655104" y="46842"/>
                  </a:lnTo>
                  <a:lnTo>
                    <a:pt x="654527" y="33899"/>
                  </a:lnTo>
                  <a:close/>
                </a:path>
                <a:path w="730250" h="221614">
                  <a:moveTo>
                    <a:pt x="727566" y="25323"/>
                  </a:moveTo>
                  <a:lnTo>
                    <a:pt x="689013" y="25323"/>
                  </a:lnTo>
                  <a:lnTo>
                    <a:pt x="695142" y="49971"/>
                  </a:lnTo>
                  <a:lnTo>
                    <a:pt x="660656" y="58547"/>
                  </a:lnTo>
                  <a:lnTo>
                    <a:pt x="661588" y="60511"/>
                  </a:lnTo>
                  <a:lnTo>
                    <a:pt x="672434" y="70293"/>
                  </a:lnTo>
                  <a:lnTo>
                    <a:pt x="686157" y="75294"/>
                  </a:lnTo>
                  <a:lnTo>
                    <a:pt x="701272" y="74620"/>
                  </a:lnTo>
                  <a:lnTo>
                    <a:pt x="714941" y="68136"/>
                  </a:lnTo>
                  <a:lnTo>
                    <a:pt x="724723" y="57290"/>
                  </a:lnTo>
                  <a:lnTo>
                    <a:pt x="729724" y="43567"/>
                  </a:lnTo>
                  <a:lnTo>
                    <a:pt x="729051" y="28452"/>
                  </a:lnTo>
                  <a:lnTo>
                    <a:pt x="727566" y="25323"/>
                  </a:lnTo>
                  <a:close/>
                </a:path>
                <a:path w="730250" h="221614">
                  <a:moveTo>
                    <a:pt x="689013" y="25323"/>
                  </a:moveTo>
                  <a:lnTo>
                    <a:pt x="654527" y="33899"/>
                  </a:lnTo>
                  <a:lnTo>
                    <a:pt x="655104" y="46842"/>
                  </a:lnTo>
                  <a:lnTo>
                    <a:pt x="660656" y="58547"/>
                  </a:lnTo>
                  <a:lnTo>
                    <a:pt x="695142" y="49971"/>
                  </a:lnTo>
                  <a:lnTo>
                    <a:pt x="689013" y="25323"/>
                  </a:lnTo>
                  <a:close/>
                </a:path>
                <a:path w="730250" h="221614">
                  <a:moveTo>
                    <a:pt x="697997" y="0"/>
                  </a:moveTo>
                  <a:lnTo>
                    <a:pt x="682882" y="673"/>
                  </a:lnTo>
                  <a:lnTo>
                    <a:pt x="669213" y="7158"/>
                  </a:lnTo>
                  <a:lnTo>
                    <a:pt x="659431" y="18004"/>
                  </a:lnTo>
                  <a:lnTo>
                    <a:pt x="654430" y="31727"/>
                  </a:lnTo>
                  <a:lnTo>
                    <a:pt x="654527" y="33899"/>
                  </a:lnTo>
                  <a:lnTo>
                    <a:pt x="689013" y="25323"/>
                  </a:lnTo>
                  <a:lnTo>
                    <a:pt x="727566" y="25323"/>
                  </a:lnTo>
                  <a:lnTo>
                    <a:pt x="722566" y="14783"/>
                  </a:lnTo>
                  <a:lnTo>
                    <a:pt x="711720" y="5000"/>
                  </a:lnTo>
                  <a:lnTo>
                    <a:pt x="697997" y="0"/>
                  </a:lnTo>
                  <a:close/>
                </a:path>
              </a:pathLst>
            </a:custGeom>
            <a:solidFill>
              <a:srgbClr val="F265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657600" y="1673351"/>
              <a:ext cx="2478024" cy="1975104"/>
            </a:xfrm>
            <a:prstGeom prst="rect">
              <a:avLst/>
            </a:prstGeom>
          </p:spPr>
        </p:pic>
      </p:grpSp>
      <p:sp>
        <p:nvSpPr>
          <p:cNvPr id="25" name="object 25"/>
          <p:cNvSpPr txBox="1">
            <a:spLocks noGrp="1"/>
          </p:cNvSpPr>
          <p:nvPr>
            <p:ph type="title"/>
          </p:nvPr>
        </p:nvSpPr>
        <p:spPr>
          <a:xfrm>
            <a:off x="5033168" y="298196"/>
            <a:ext cx="212534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/>
              <a:t>EYE</a:t>
            </a:r>
            <a:r>
              <a:rPr sz="2400" spc="-80" dirty="0"/>
              <a:t> </a:t>
            </a:r>
            <a:r>
              <a:rPr sz="2400" spc="-5" dirty="0"/>
              <a:t>INJURIES</a:t>
            </a:r>
            <a:endParaRPr sz="2400"/>
          </a:p>
        </p:txBody>
      </p:sp>
      <p:sp>
        <p:nvSpPr>
          <p:cNvPr id="26" name="object 26"/>
          <p:cNvSpPr/>
          <p:nvPr/>
        </p:nvSpPr>
        <p:spPr>
          <a:xfrm>
            <a:off x="7788419" y="1799570"/>
            <a:ext cx="4265930" cy="3872229"/>
          </a:xfrm>
          <a:custGeom>
            <a:avLst/>
            <a:gdLst/>
            <a:ahLst/>
            <a:cxnLst/>
            <a:rect l="l" t="t" r="r" b="b"/>
            <a:pathLst>
              <a:path w="4265930" h="3872229">
                <a:moveTo>
                  <a:pt x="3912516" y="0"/>
                </a:moveTo>
                <a:lnTo>
                  <a:pt x="352894" y="0"/>
                </a:lnTo>
                <a:lnTo>
                  <a:pt x="305009" y="3221"/>
                </a:lnTo>
                <a:lnTo>
                  <a:pt x="259081" y="12605"/>
                </a:lnTo>
                <a:lnTo>
                  <a:pt x="215532" y="27732"/>
                </a:lnTo>
                <a:lnTo>
                  <a:pt x="174782" y="48180"/>
                </a:lnTo>
                <a:lnTo>
                  <a:pt x="137251" y="73530"/>
                </a:lnTo>
                <a:lnTo>
                  <a:pt x="103360" y="103360"/>
                </a:lnTo>
                <a:lnTo>
                  <a:pt x="73530" y="137251"/>
                </a:lnTo>
                <a:lnTo>
                  <a:pt x="48180" y="174782"/>
                </a:lnTo>
                <a:lnTo>
                  <a:pt x="27732" y="215532"/>
                </a:lnTo>
                <a:lnTo>
                  <a:pt x="12605" y="259081"/>
                </a:lnTo>
                <a:lnTo>
                  <a:pt x="3221" y="305009"/>
                </a:lnTo>
                <a:lnTo>
                  <a:pt x="0" y="352894"/>
                </a:lnTo>
                <a:lnTo>
                  <a:pt x="0" y="3519129"/>
                </a:lnTo>
                <a:lnTo>
                  <a:pt x="3221" y="3567015"/>
                </a:lnTo>
                <a:lnTo>
                  <a:pt x="12605" y="3612942"/>
                </a:lnTo>
                <a:lnTo>
                  <a:pt x="27732" y="3656491"/>
                </a:lnTo>
                <a:lnTo>
                  <a:pt x="48180" y="3697241"/>
                </a:lnTo>
                <a:lnTo>
                  <a:pt x="73530" y="3734772"/>
                </a:lnTo>
                <a:lnTo>
                  <a:pt x="103360" y="3768663"/>
                </a:lnTo>
                <a:lnTo>
                  <a:pt x="137251" y="3798494"/>
                </a:lnTo>
                <a:lnTo>
                  <a:pt x="174782" y="3823843"/>
                </a:lnTo>
                <a:lnTo>
                  <a:pt x="215532" y="3844291"/>
                </a:lnTo>
                <a:lnTo>
                  <a:pt x="259081" y="3859418"/>
                </a:lnTo>
                <a:lnTo>
                  <a:pt x="305009" y="3868802"/>
                </a:lnTo>
                <a:lnTo>
                  <a:pt x="352894" y="3872024"/>
                </a:lnTo>
                <a:lnTo>
                  <a:pt x="3912516" y="3872024"/>
                </a:lnTo>
                <a:lnTo>
                  <a:pt x="3960402" y="3868802"/>
                </a:lnTo>
                <a:lnTo>
                  <a:pt x="4006330" y="3859418"/>
                </a:lnTo>
                <a:lnTo>
                  <a:pt x="4049879" y="3844291"/>
                </a:lnTo>
                <a:lnTo>
                  <a:pt x="4090629" y="3823843"/>
                </a:lnTo>
                <a:lnTo>
                  <a:pt x="4128160" y="3798494"/>
                </a:lnTo>
                <a:lnTo>
                  <a:pt x="4162051" y="3768663"/>
                </a:lnTo>
                <a:lnTo>
                  <a:pt x="4191881" y="3734772"/>
                </a:lnTo>
                <a:lnTo>
                  <a:pt x="4217231" y="3697241"/>
                </a:lnTo>
                <a:lnTo>
                  <a:pt x="4237679" y="3656491"/>
                </a:lnTo>
                <a:lnTo>
                  <a:pt x="4252806" y="3612942"/>
                </a:lnTo>
                <a:lnTo>
                  <a:pt x="4262190" y="3567015"/>
                </a:lnTo>
                <a:lnTo>
                  <a:pt x="4265411" y="3519129"/>
                </a:lnTo>
                <a:lnTo>
                  <a:pt x="4265411" y="352894"/>
                </a:lnTo>
                <a:lnTo>
                  <a:pt x="4262190" y="305009"/>
                </a:lnTo>
                <a:lnTo>
                  <a:pt x="4252806" y="259081"/>
                </a:lnTo>
                <a:lnTo>
                  <a:pt x="4237679" y="215532"/>
                </a:lnTo>
                <a:lnTo>
                  <a:pt x="4217231" y="174782"/>
                </a:lnTo>
                <a:lnTo>
                  <a:pt x="4191881" y="137251"/>
                </a:lnTo>
                <a:lnTo>
                  <a:pt x="4162051" y="103360"/>
                </a:lnTo>
                <a:lnTo>
                  <a:pt x="4128160" y="73530"/>
                </a:lnTo>
                <a:lnTo>
                  <a:pt x="4090629" y="48180"/>
                </a:lnTo>
                <a:lnTo>
                  <a:pt x="4049879" y="27732"/>
                </a:lnTo>
                <a:lnTo>
                  <a:pt x="4006330" y="12605"/>
                </a:lnTo>
                <a:lnTo>
                  <a:pt x="3960402" y="3221"/>
                </a:lnTo>
                <a:lnTo>
                  <a:pt x="3912516" y="0"/>
                </a:lnTo>
                <a:close/>
              </a:path>
            </a:pathLst>
          </a:custGeom>
          <a:solidFill>
            <a:srgbClr val="FFF4D2"/>
          </a:solidFill>
          <a:ln>
            <a:solidFill>
              <a:srgbClr val="00B0F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/>
          <p:nvPr/>
        </p:nvSpPr>
        <p:spPr>
          <a:xfrm>
            <a:off x="8829154" y="2008123"/>
            <a:ext cx="3002280" cy="5651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125"/>
              </a:lnSpc>
              <a:spcBef>
                <a:spcPts val="100"/>
              </a:spcBef>
            </a:pPr>
            <a:r>
              <a:rPr sz="1800" b="1" spc="-20" dirty="0">
                <a:latin typeface="Arial"/>
                <a:cs typeface="Arial"/>
              </a:rPr>
              <a:t>IMPORTANT!</a:t>
            </a:r>
            <a:endParaRPr sz="1800">
              <a:latin typeface="Arial"/>
              <a:cs typeface="Arial"/>
            </a:endParaRPr>
          </a:p>
          <a:p>
            <a:pPr marL="12700">
              <a:lnSpc>
                <a:spcPts val="2125"/>
              </a:lnSpc>
            </a:pPr>
            <a:r>
              <a:rPr sz="1800" dirty="0">
                <a:latin typeface="Arial MT"/>
                <a:cs typeface="Arial MT"/>
              </a:rPr>
              <a:t>DO</a:t>
            </a:r>
            <a:r>
              <a:rPr sz="1800" spc="-35" dirty="0">
                <a:latin typeface="Arial MT"/>
                <a:cs typeface="Arial MT"/>
              </a:rPr>
              <a:t> </a:t>
            </a:r>
            <a:r>
              <a:rPr sz="1800" b="1" dirty="0">
                <a:latin typeface="Arial"/>
                <a:cs typeface="Arial"/>
              </a:rPr>
              <a:t>NOT</a:t>
            </a:r>
            <a:r>
              <a:rPr sz="1800" b="1" spc="-120" dirty="0">
                <a:latin typeface="Arial"/>
                <a:cs typeface="Arial"/>
              </a:rPr>
              <a:t> </a:t>
            </a:r>
            <a:r>
              <a:rPr sz="1800" spc="-30" dirty="0">
                <a:latin typeface="Arial MT"/>
                <a:cs typeface="Arial MT"/>
              </a:rPr>
              <a:t>APPLY</a:t>
            </a:r>
            <a:r>
              <a:rPr sz="1800" spc="-6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PRESSURE</a:t>
            </a:r>
            <a:endParaRPr sz="1800">
              <a:latin typeface="Arial MT"/>
              <a:cs typeface="Arial MT"/>
            </a:endParaRPr>
          </a:p>
        </p:txBody>
      </p:sp>
      <p:grpSp>
        <p:nvGrpSpPr>
          <p:cNvPr id="28" name="object 28"/>
          <p:cNvGrpSpPr/>
          <p:nvPr/>
        </p:nvGrpSpPr>
        <p:grpSpPr>
          <a:xfrm>
            <a:off x="7949183" y="1987295"/>
            <a:ext cx="802005" cy="668020"/>
            <a:chOff x="7949183" y="1987295"/>
            <a:chExt cx="802005" cy="668020"/>
          </a:xfrm>
        </p:grpSpPr>
        <p:sp>
          <p:nvSpPr>
            <p:cNvPr id="29" name="object 29"/>
            <p:cNvSpPr/>
            <p:nvPr/>
          </p:nvSpPr>
          <p:spPr>
            <a:xfrm>
              <a:off x="8021510" y="2042260"/>
              <a:ext cx="682625" cy="556895"/>
            </a:xfrm>
            <a:custGeom>
              <a:avLst/>
              <a:gdLst/>
              <a:ahLst/>
              <a:cxnLst/>
              <a:rect l="l" t="t" r="r" b="b"/>
              <a:pathLst>
                <a:path w="682625" h="556894">
                  <a:moveTo>
                    <a:pt x="341055" y="0"/>
                  </a:moveTo>
                  <a:lnTo>
                    <a:pt x="0" y="556850"/>
                  </a:lnTo>
                  <a:lnTo>
                    <a:pt x="682110" y="556850"/>
                  </a:lnTo>
                  <a:lnTo>
                    <a:pt x="341055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0" name="object 3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949183" y="1987295"/>
              <a:ext cx="801624" cy="667512"/>
            </a:xfrm>
            <a:prstGeom prst="rect">
              <a:avLst/>
            </a:prstGeom>
          </p:spPr>
        </p:pic>
      </p:grpSp>
      <p:sp>
        <p:nvSpPr>
          <p:cNvPr id="31" name="object 31"/>
          <p:cNvSpPr txBox="1"/>
          <p:nvPr/>
        </p:nvSpPr>
        <p:spPr>
          <a:xfrm>
            <a:off x="8215571" y="2784347"/>
            <a:ext cx="3510915" cy="25920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87630" indent="-342900">
              <a:lnSpc>
                <a:spcPct val="100000"/>
              </a:lnSpc>
              <a:spcBef>
                <a:spcPts val="100"/>
              </a:spcBef>
              <a:buClr>
                <a:srgbClr val="F16232"/>
              </a:buClr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000" spc="-5" dirty="0">
                <a:latin typeface="Arial MT"/>
                <a:cs typeface="Arial MT"/>
              </a:rPr>
              <a:t>Avoid/prevent</a:t>
            </a:r>
            <a:r>
              <a:rPr sz="2000" spc="-9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manipulation </a:t>
            </a:r>
            <a:r>
              <a:rPr sz="2000" spc="-54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or additional </a:t>
            </a:r>
            <a:r>
              <a:rPr sz="2000" spc="-5" dirty="0">
                <a:latin typeface="Arial MT"/>
                <a:cs typeface="Arial MT"/>
              </a:rPr>
              <a:t>trauma to the </a:t>
            </a:r>
            <a:r>
              <a:rPr sz="2000" dirty="0">
                <a:latin typeface="Arial MT"/>
                <a:cs typeface="Arial MT"/>
              </a:rPr>
              <a:t> eye </a:t>
            </a:r>
            <a:r>
              <a:rPr sz="2000" spc="-5" dirty="0">
                <a:latin typeface="Arial MT"/>
                <a:cs typeface="Arial MT"/>
              </a:rPr>
              <a:t>that </a:t>
            </a:r>
            <a:r>
              <a:rPr sz="2000" dirty="0">
                <a:latin typeface="Arial MT"/>
                <a:cs typeface="Arial MT"/>
              </a:rPr>
              <a:t>might cause </a:t>
            </a:r>
            <a:r>
              <a:rPr sz="2000" spc="5" dirty="0">
                <a:latin typeface="Arial MT"/>
                <a:cs typeface="Arial MT"/>
              </a:rPr>
              <a:t> </a:t>
            </a:r>
            <a:r>
              <a:rPr sz="2000" spc="-10" dirty="0">
                <a:latin typeface="Arial MT"/>
                <a:cs typeface="Arial MT"/>
              </a:rPr>
              <a:t>further</a:t>
            </a:r>
            <a:r>
              <a:rPr sz="2000" spc="-15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damage</a:t>
            </a:r>
            <a:endParaRPr sz="2000">
              <a:latin typeface="Arial MT"/>
              <a:cs typeface="Arial MT"/>
            </a:endParaRPr>
          </a:p>
          <a:p>
            <a:pPr marL="355600" marR="5080" indent="-342900">
              <a:lnSpc>
                <a:spcPct val="100000"/>
              </a:lnSpc>
              <a:spcBef>
                <a:spcPts val="1005"/>
              </a:spcBef>
              <a:buClr>
                <a:srgbClr val="F16232"/>
              </a:buClr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000" spc="-5" dirty="0">
                <a:latin typeface="Arial MT"/>
                <a:cs typeface="Arial MT"/>
              </a:rPr>
              <a:t>Pressure </a:t>
            </a:r>
            <a:r>
              <a:rPr sz="2000" dirty="0">
                <a:latin typeface="Arial MT"/>
                <a:cs typeface="Arial MT"/>
              </a:rPr>
              <a:t>on </a:t>
            </a:r>
            <a:r>
              <a:rPr sz="2000" spc="-5" dirty="0">
                <a:latin typeface="Arial MT"/>
                <a:cs typeface="Arial MT"/>
              </a:rPr>
              <a:t>the </a:t>
            </a:r>
            <a:r>
              <a:rPr sz="2000" dirty="0">
                <a:latin typeface="Arial MT"/>
                <a:cs typeface="Arial MT"/>
              </a:rPr>
              <a:t>eye could </a:t>
            </a:r>
            <a:r>
              <a:rPr sz="2000" spc="5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force</a:t>
            </a:r>
            <a:r>
              <a:rPr sz="2000" spc="-20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the</a:t>
            </a:r>
            <a:r>
              <a:rPr sz="2000" spc="-15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interior</a:t>
            </a:r>
            <a:r>
              <a:rPr sz="2000" spc="-20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contents</a:t>
            </a:r>
            <a:r>
              <a:rPr sz="2000" spc="-1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of </a:t>
            </a:r>
            <a:r>
              <a:rPr sz="2000" spc="-540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the </a:t>
            </a:r>
            <a:r>
              <a:rPr sz="2000" dirty="0">
                <a:latin typeface="Arial MT"/>
                <a:cs typeface="Arial MT"/>
              </a:rPr>
              <a:t>eye out of </a:t>
            </a:r>
            <a:r>
              <a:rPr sz="2000" spc="-5" dirty="0">
                <a:latin typeface="Arial MT"/>
                <a:cs typeface="Arial MT"/>
              </a:rPr>
              <a:t>the </a:t>
            </a:r>
            <a:r>
              <a:rPr sz="2000" dirty="0">
                <a:latin typeface="Arial MT"/>
                <a:cs typeface="Arial MT"/>
              </a:rPr>
              <a:t>eyeball </a:t>
            </a:r>
            <a:r>
              <a:rPr sz="2000" spc="5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through</a:t>
            </a:r>
            <a:r>
              <a:rPr sz="2000" spc="-2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a</a:t>
            </a:r>
            <a:r>
              <a:rPr sz="2000" spc="-1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cut</a:t>
            </a:r>
            <a:r>
              <a:rPr sz="2000" spc="-2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or</a:t>
            </a:r>
            <a:r>
              <a:rPr sz="2000" spc="-15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laceration</a:t>
            </a:r>
            <a:endParaRPr sz="2000">
              <a:latin typeface="Arial MT"/>
              <a:cs typeface="Arial MT"/>
            </a:endParaRPr>
          </a:p>
        </p:txBody>
      </p:sp>
      <p:pic>
        <p:nvPicPr>
          <p:cNvPr id="32" name="object 32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93776" y="1563624"/>
            <a:ext cx="2682240" cy="3334512"/>
          </a:xfrm>
          <a:prstGeom prst="rect">
            <a:avLst/>
          </a:prstGeom>
        </p:spPr>
      </p:pic>
      <p:grpSp>
        <p:nvGrpSpPr>
          <p:cNvPr id="33" name="object 33"/>
          <p:cNvGrpSpPr/>
          <p:nvPr/>
        </p:nvGrpSpPr>
        <p:grpSpPr>
          <a:xfrm>
            <a:off x="8215131" y="2804678"/>
            <a:ext cx="114300" cy="2508250"/>
            <a:chOff x="8215131" y="2804678"/>
            <a:chExt cx="114300" cy="2508250"/>
          </a:xfrm>
        </p:grpSpPr>
        <p:sp>
          <p:nvSpPr>
            <p:cNvPr id="34" name="object 34"/>
            <p:cNvSpPr/>
            <p:nvPr/>
          </p:nvSpPr>
          <p:spPr>
            <a:xfrm>
              <a:off x="8272281" y="2804678"/>
              <a:ext cx="0" cy="1188720"/>
            </a:xfrm>
            <a:custGeom>
              <a:avLst/>
              <a:gdLst/>
              <a:ahLst/>
              <a:cxnLst/>
              <a:rect l="l" t="t" r="r" b="b"/>
              <a:pathLst>
                <a:path h="1188720">
                  <a:moveTo>
                    <a:pt x="0" y="1188588"/>
                  </a:moveTo>
                  <a:lnTo>
                    <a:pt x="1" y="0"/>
                  </a:lnTo>
                </a:path>
              </a:pathLst>
            </a:custGeom>
            <a:ln w="114300">
              <a:solidFill>
                <a:srgbClr val="D6343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8272281" y="4235073"/>
              <a:ext cx="0" cy="1078230"/>
            </a:xfrm>
            <a:custGeom>
              <a:avLst/>
              <a:gdLst/>
              <a:ahLst/>
              <a:cxnLst/>
              <a:rect l="l" t="t" r="r" b="b"/>
              <a:pathLst>
                <a:path h="1078229">
                  <a:moveTo>
                    <a:pt x="0" y="1077706"/>
                  </a:moveTo>
                  <a:lnTo>
                    <a:pt x="1" y="0"/>
                  </a:lnTo>
                </a:path>
              </a:pathLst>
            </a:custGeom>
            <a:ln w="114300">
              <a:solidFill>
                <a:srgbClr val="D6343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6" name="object 36"/>
          <p:cNvSpPr/>
          <p:nvPr/>
        </p:nvSpPr>
        <p:spPr>
          <a:xfrm>
            <a:off x="494263" y="5410944"/>
            <a:ext cx="0" cy="1127125"/>
          </a:xfrm>
          <a:custGeom>
            <a:avLst/>
            <a:gdLst/>
            <a:ahLst/>
            <a:cxnLst/>
            <a:rect l="l" t="t" r="r" b="b"/>
            <a:pathLst>
              <a:path h="1127125">
                <a:moveTo>
                  <a:pt x="0" y="1127016"/>
                </a:moveTo>
                <a:lnTo>
                  <a:pt x="1" y="0"/>
                </a:lnTo>
              </a:path>
            </a:pathLst>
          </a:custGeom>
          <a:ln w="114300">
            <a:solidFill>
              <a:srgbClr val="D6343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9</a:t>
            </a:fld>
            <a:endParaRPr dirty="0"/>
          </a:p>
        </p:txBody>
      </p:sp>
      <p:sp>
        <p:nvSpPr>
          <p:cNvPr id="38" name="object 38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pc="-5" dirty="0"/>
              <a:t>#TCCC-CLS-PPT-13</a:t>
            </a:r>
            <a:r>
              <a:rPr spc="-30" dirty="0"/>
              <a:t> </a:t>
            </a:r>
            <a:r>
              <a:rPr spc="-5" dirty="0"/>
              <a:t>30</a:t>
            </a:r>
            <a:r>
              <a:rPr spc="-30" dirty="0"/>
              <a:t> </a:t>
            </a:r>
            <a:r>
              <a:rPr dirty="0"/>
              <a:t>JUN</a:t>
            </a:r>
            <a:r>
              <a:rPr spc="-20" dirty="0"/>
              <a:t> </a:t>
            </a:r>
            <a:r>
              <a:rPr spc="-10" dirty="0"/>
              <a:t>20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1D31F3CD-74DF-1E0E-69DF-92D86F2089D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66173" y="5803752"/>
            <a:ext cx="2724150" cy="866775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71</TotalTime>
  <Words>725</Words>
  <Application>Microsoft Office PowerPoint</Application>
  <PresentationFormat>Widescreen</PresentationFormat>
  <Paragraphs>145</Paragraphs>
  <Slides>16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Arial</vt:lpstr>
      <vt:lpstr>Arial Black</vt:lpstr>
      <vt:lpstr>Arial MT</vt:lpstr>
      <vt:lpstr>Calibri</vt:lpstr>
      <vt:lpstr>Times New Roman</vt:lpstr>
      <vt:lpstr>Wingdings</vt:lpstr>
      <vt:lpstr>Office Theme</vt:lpstr>
      <vt:lpstr>PowerPoint Presentation</vt:lpstr>
      <vt:lpstr>TACTICAL COMBAT CASUALTY CARE (TCCC)  ROLE-BASED TRAINING SPECTRUM</vt:lpstr>
      <vt:lpstr>PowerPoint Presentation</vt:lpstr>
      <vt:lpstr>Three PHASES of TCCC</vt:lpstr>
      <vt:lpstr>PowerPoint Presentation</vt:lpstr>
      <vt:lpstr>EYE INJURIES</vt:lpstr>
      <vt:lpstr>WHEN TO SUSPECT A PENETRATING EYE INJURY</vt:lpstr>
      <vt:lpstr>IF A PENETRATING EYE INJURY IS NOTED  OR SUSPECTED</vt:lpstr>
      <vt:lpstr>EYE INJURIES</vt:lpstr>
      <vt:lpstr>EYE INJURIES</vt:lpstr>
      <vt:lpstr>EYE INJURIES</vt:lpstr>
      <vt:lpstr>APPLICATION</vt:lpstr>
      <vt:lpstr>EYE INJURIES</vt:lpstr>
      <vt:lpstr>EYE INJURIES</vt:lpstr>
      <vt:lpstr>EYE INJURIES</vt:lpstr>
      <vt:lpstr>EYE INJURIES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adam rafferty</cp:lastModifiedBy>
  <cp:revision>2</cp:revision>
  <dcterms:created xsi:type="dcterms:W3CDTF">2023-02-05T20:09:13Z</dcterms:created>
  <dcterms:modified xsi:type="dcterms:W3CDTF">2023-02-23T21:17:28Z</dcterms:modified>
</cp:coreProperties>
</file>